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7" r:id="rId3"/>
    <p:sldId id="259" r:id="rId4"/>
    <p:sldId id="284" r:id="rId5"/>
    <p:sldId id="283" r:id="rId6"/>
    <p:sldId id="260" r:id="rId7"/>
    <p:sldId id="285" r:id="rId8"/>
    <p:sldId id="286" r:id="rId9"/>
    <p:sldId id="289" r:id="rId10"/>
    <p:sldId id="290" r:id="rId11"/>
    <p:sldId id="291" r:id="rId12"/>
    <p:sldId id="300" r:id="rId13"/>
    <p:sldId id="292" r:id="rId14"/>
    <p:sldId id="302" r:id="rId15"/>
    <p:sldId id="293" r:id="rId16"/>
    <p:sldId id="301" r:id="rId17"/>
    <p:sldId id="294" r:id="rId18"/>
    <p:sldId id="256" r:id="rId19"/>
    <p:sldId id="269" r:id="rId20"/>
    <p:sldId id="261" r:id="rId21"/>
    <p:sldId id="278" r:id="rId22"/>
    <p:sldId id="268" r:id="rId23"/>
    <p:sldId id="295" r:id="rId24"/>
    <p:sldId id="296" r:id="rId25"/>
    <p:sldId id="277" r:id="rId26"/>
    <p:sldId id="303" r:id="rId27"/>
    <p:sldId id="297" r:id="rId28"/>
    <p:sldId id="299" r:id="rId29"/>
    <p:sldId id="298" r:id="rId30"/>
    <p:sldId id="27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88C7"/>
    <a:srgbClr val="034190"/>
    <a:srgbClr val="6F859E"/>
    <a:srgbClr val="101040"/>
    <a:srgbClr val="09070C"/>
    <a:srgbClr val="A7FCFF"/>
    <a:srgbClr val="E1D4C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6A1B8-CEB4-4225-A74A-F7E5ADC8A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EDA32B-6208-46B4-9375-CB6F1760A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ABC57E-72AE-4280-BAAF-77064C32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38AA4-FA34-4298-98E8-31FCF530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B91B80-BAA2-46AB-95B2-99917F5C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E0F25-8E08-41C0-A919-627C7A64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0E805-5190-4830-9E61-3D4EC2AE0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B3527-4EDC-4E1E-9BE1-F831618D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EFB26-250B-48A7-89CE-EC77DA719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3243B0-3D19-4BB2-9A62-94B9933E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3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C063EB-0E0E-46ED-805E-B99582044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B25CB6-6D92-41CB-A5AD-6B7013C12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E6625-C845-4335-B05E-02A19FD9A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89D8C3-6436-4A11-81E6-B03DE7B01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A838D7-E458-4D52-B2E3-D1686FD0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43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4E57A-00C9-47F7-94F9-F073BD4B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752CF2-E8F4-448B-BA91-0EBA21851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8FA6B-33C7-43B8-8CB6-F17C8139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17661-D9DF-4718-9162-1918874D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99C6C-2A4C-4E8A-9FA5-46027106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2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D81ED-5912-4A62-BBE9-40A436F1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49558-35BE-442F-90B4-7E8109CF1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FD81B-06D7-4252-A400-8368FBD51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78BFE-8569-418A-892A-3AAA2B77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78ED6-D278-4FB5-94F3-546DB150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3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B6829-94E6-4F37-9A15-10948180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FF62E6-28FF-4249-965B-2B71EDB2B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2386C-4F24-40A2-8201-BB4176CA6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1755A6-F731-4492-A821-86855E01F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D86EC-1196-41E0-92C2-DA86E98B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500512-E01A-43DB-8AC0-1161EAE34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0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684E4-389E-4D76-B8CA-C165E2BB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466C58-E1F8-4D13-9BD6-AFED652B6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2B904B-2BCB-4B3C-BC12-D63DC3B8D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EFD8CF-6705-492F-B3A9-BDCC7FA95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E94008-A45C-4B34-951D-DC5997FF5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4E3C92-13EA-4E1C-968E-6C82B9F5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351AB2-250C-4D35-96BB-37E23746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C6C311-B764-4507-BAF6-D22E0314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27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33F9C-AE27-4B25-B029-112BE9F0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989FE0-B336-45CB-80A6-B8FF6B08A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0A77B2-3CF8-4AC5-A284-7CA1018C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9B2DB-FD35-4D29-88A7-CE2F625A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19321-7A93-4BB0-A21F-DD8DD69F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41E8DA-4E1F-4A66-A875-858C14EB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C0C043-D235-4AAC-BF36-29FAE88B2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23A2D-FA8E-47ED-8332-209635606BB0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75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A7B33-D3DE-4FEC-A3BA-6B35C499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06B5A-082D-4A2A-B77E-66BC5107A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C8053-E2AD-42FD-8F03-F3E476670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E8A7C1-11BA-4265-A093-A05A9DB7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8BD1D5-21E9-4948-8A09-9895A6B1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0027AC-85F2-41C5-881A-34B8D98D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7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44425-AAD9-40CF-81AD-D7CEF482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B50753-9A92-49D7-BF90-449AF4336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28121B-B972-41B0-A9B1-CB3C86E57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F58AA-CA35-4B0C-9121-ED0B5977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5591A2-D341-471D-A5F3-AB12FAC4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4AA45-ECED-4858-8CB1-D0813472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7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51E915-5D39-43B6-B8DC-D02BEC2A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938EDE-4A63-4B95-8280-44328D9BA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1C003-EA09-48B1-91F9-DB68EDF0E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05EAD-3469-4933-8B8A-9DEA5F4F42C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C4C13-53E4-42B5-AD66-4F35105AC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FF860-FA7B-4CAF-81DE-1BE702F10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1F5E6-D101-4682-A02D-A8968E58A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76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1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6.png"/><Relationship Id="rId18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17" Type="http://schemas.openxmlformats.org/officeDocument/2006/relationships/image" Target="../media/image85.svg"/><Relationship Id="rId2" Type="http://schemas.openxmlformats.org/officeDocument/2006/relationships/image" Target="../media/image5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87.svg"/><Relationship Id="rId4" Type="http://schemas.openxmlformats.org/officeDocument/2006/relationships/image" Target="../media/image71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044F93-B7D4-4D29-A255-C5B5D063B1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1CB14E-DCE7-4A90-8D1A-08F1449D22C6}"/>
              </a:ext>
            </a:extLst>
          </p:cNvPr>
          <p:cNvSpPr/>
          <p:nvPr/>
        </p:nvSpPr>
        <p:spPr>
          <a:xfrm>
            <a:off x="721895" y="2711116"/>
            <a:ext cx="5374105" cy="3449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7AA2D-FD50-437E-8C32-D2EFA77BC504}"/>
              </a:ext>
            </a:extLst>
          </p:cNvPr>
          <p:cNvSpPr txBox="1"/>
          <p:nvPr/>
        </p:nvSpPr>
        <p:spPr>
          <a:xfrm>
            <a:off x="905000" y="3013501"/>
            <a:ext cx="5007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34190"/>
                </a:solidFill>
                <a:latin typeface="+mj-ea"/>
                <a:ea typeface="+mj-ea"/>
              </a:rPr>
              <a:t>AWS – Personal Project</a:t>
            </a:r>
            <a:endParaRPr lang="ko-KR" altLang="en-US" sz="4000" dirty="0">
              <a:solidFill>
                <a:srgbClr val="03419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CBDEE-FC5D-4270-887F-D08F6E4E153E}"/>
              </a:ext>
            </a:extLst>
          </p:cNvPr>
          <p:cNvSpPr txBox="1"/>
          <p:nvPr/>
        </p:nvSpPr>
        <p:spPr>
          <a:xfrm>
            <a:off x="1064401" y="3934416"/>
            <a:ext cx="4689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서울</a:t>
            </a:r>
            <a:r>
              <a:rPr lang="en-US" altLang="ko-KR" sz="3600" dirty="0"/>
              <a:t>-</a:t>
            </a:r>
            <a:r>
              <a:rPr lang="ko-KR" altLang="en-US" sz="3600" dirty="0"/>
              <a:t>싱가포르 웹 서버</a:t>
            </a:r>
            <a:endParaRPr lang="en-US" altLang="ko-KR" sz="3600" dirty="0"/>
          </a:p>
          <a:p>
            <a:pPr algn="ctr"/>
            <a:r>
              <a:rPr lang="ko-KR" altLang="en-US" sz="3600" dirty="0"/>
              <a:t>인프라 환경 구축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82265A-B695-61BE-CBB3-4EC7D0A566BC}"/>
              </a:ext>
            </a:extLst>
          </p:cNvPr>
          <p:cNvSpPr/>
          <p:nvPr/>
        </p:nvSpPr>
        <p:spPr>
          <a:xfrm>
            <a:off x="10551696" y="6011333"/>
            <a:ext cx="1293172" cy="52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신유섭</a:t>
            </a:r>
            <a:r>
              <a:rPr lang="en-US" altLang="ko-KR" dirty="0">
                <a:solidFill>
                  <a:srgbClr val="034190"/>
                </a:solidFill>
              </a:rPr>
              <a:t> </a:t>
            </a:r>
            <a:endParaRPr lang="ko-KR" altLang="en-US" dirty="0">
              <a:solidFill>
                <a:srgbClr val="034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82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싱가포르 </a:t>
            </a:r>
            <a:r>
              <a:rPr lang="en-US" altLang="ko-KR" sz="3600" spc="-300" dirty="0"/>
              <a:t>IDC</a:t>
            </a:r>
            <a:r>
              <a:rPr lang="ko-KR" altLang="en-US" sz="3600" spc="-300" dirty="0"/>
              <a:t> 인프라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A40135B-9E38-4290-5A4A-35693ED16AD7}"/>
              </a:ext>
            </a:extLst>
          </p:cNvPr>
          <p:cNvSpPr/>
          <p:nvPr/>
        </p:nvSpPr>
        <p:spPr>
          <a:xfrm>
            <a:off x="6296123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25A7E33-1325-83BC-B9C3-FD585F837D74}"/>
              </a:ext>
            </a:extLst>
          </p:cNvPr>
          <p:cNvSpPr/>
          <p:nvPr/>
        </p:nvSpPr>
        <p:spPr>
          <a:xfrm>
            <a:off x="7442700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40A249-B960-5B53-1531-1815A89F8685}"/>
              </a:ext>
            </a:extLst>
          </p:cNvPr>
          <p:cNvSpPr/>
          <p:nvPr/>
        </p:nvSpPr>
        <p:spPr>
          <a:xfrm>
            <a:off x="8581082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4308BFE-B21B-06D6-EE83-1F13CD4D04A1}"/>
              </a:ext>
            </a:extLst>
          </p:cNvPr>
          <p:cNvSpPr/>
          <p:nvPr/>
        </p:nvSpPr>
        <p:spPr>
          <a:xfrm>
            <a:off x="9719464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EECEC84-6E0C-1A78-69D3-7EECED9B6FEC}"/>
              </a:ext>
            </a:extLst>
          </p:cNvPr>
          <p:cNvSpPr/>
          <p:nvPr/>
        </p:nvSpPr>
        <p:spPr>
          <a:xfrm>
            <a:off x="10857846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8359E0-0CBE-A4B0-ECD7-424C923E6F5D}"/>
              </a:ext>
            </a:extLst>
          </p:cNvPr>
          <p:cNvSpPr txBox="1"/>
          <p:nvPr/>
        </p:nvSpPr>
        <p:spPr>
          <a:xfrm>
            <a:off x="6185286" y="2787573"/>
            <a:ext cx="605588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고객게이트웨이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고객게이트웨이와</a:t>
            </a:r>
            <a:r>
              <a:rPr lang="ko-KR" altLang="en-US" dirty="0"/>
              <a:t> 싱가포르</a:t>
            </a:r>
            <a:r>
              <a:rPr lang="en-US" altLang="ko-KR" dirty="0"/>
              <a:t>AWS VPC </a:t>
            </a:r>
            <a:r>
              <a:rPr lang="ko-KR" altLang="en-US" dirty="0" err="1"/>
              <a:t>전송게이트웨이와</a:t>
            </a:r>
            <a:br>
              <a:rPr lang="en-US" altLang="ko-KR" dirty="0"/>
            </a:br>
            <a:r>
              <a:rPr lang="en-US" altLang="ko-KR" dirty="0"/>
              <a:t>Site-to-Site VPN</a:t>
            </a:r>
            <a:r>
              <a:rPr lang="ko-KR" altLang="en-US" dirty="0"/>
              <a:t>연결 </a:t>
            </a:r>
            <a:r>
              <a:rPr lang="en-US" altLang="ko-KR" dirty="0"/>
              <a:t>-&gt; </a:t>
            </a:r>
            <a:r>
              <a:rPr lang="ko-KR" altLang="en-US" dirty="0" err="1"/>
              <a:t>오픈스완을</a:t>
            </a:r>
            <a:r>
              <a:rPr lang="ko-KR" altLang="en-US" dirty="0"/>
              <a:t> 활용하여 터널 </a:t>
            </a:r>
            <a:r>
              <a:rPr lang="en-US" altLang="ko-KR" dirty="0"/>
              <a:t>on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에 </a:t>
            </a:r>
            <a:r>
              <a:rPr lang="en-US" altLang="ko-KR" dirty="0"/>
              <a:t>SSH </a:t>
            </a:r>
            <a:r>
              <a:rPr lang="ko-KR" altLang="en-US" dirty="0"/>
              <a:t>원격접속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rfc1912.zones </a:t>
            </a:r>
            <a:r>
              <a:rPr lang="ko-KR" altLang="en-US" dirty="0"/>
              <a:t>파일에  </a:t>
            </a:r>
            <a:r>
              <a:rPr lang="en-US" altLang="ko-KR" dirty="0" err="1"/>
              <a:t>idcsingapore.internal</a:t>
            </a:r>
            <a:r>
              <a:rPr lang="en-US" altLang="ko-KR" dirty="0"/>
              <a:t> </a:t>
            </a:r>
            <a:r>
              <a:rPr lang="ko-KR" altLang="en-US" dirty="0"/>
              <a:t>마스터 추가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싱가포르</a:t>
            </a:r>
            <a:r>
              <a:rPr lang="en-US" altLang="ko-KR" dirty="0"/>
              <a:t> </a:t>
            </a:r>
            <a:r>
              <a:rPr lang="en-US" altLang="ko-KR" dirty="0" err="1"/>
              <a:t>aws</a:t>
            </a:r>
            <a:r>
              <a:rPr lang="ko-KR" altLang="en-US" dirty="0" err="1"/>
              <a:t>리전</a:t>
            </a:r>
            <a:r>
              <a:rPr lang="en-US" altLang="ko-KR" dirty="0"/>
              <a:t>, </a:t>
            </a:r>
            <a:r>
              <a:rPr lang="ko-KR" altLang="en-US" dirty="0"/>
              <a:t>서울 </a:t>
            </a:r>
            <a:r>
              <a:rPr lang="en-US" altLang="ko-KR" dirty="0" err="1"/>
              <a:t>aws</a:t>
            </a:r>
            <a:r>
              <a:rPr lang="ko-KR" altLang="en-US" dirty="0" err="1"/>
              <a:t>리전</a:t>
            </a:r>
            <a:r>
              <a:rPr lang="ko-KR" altLang="en-US" dirty="0"/>
              <a:t> 및 </a:t>
            </a:r>
            <a:r>
              <a:rPr lang="en-US" altLang="ko-KR" dirty="0" err="1"/>
              <a:t>idc</a:t>
            </a:r>
            <a:r>
              <a:rPr lang="en-US" altLang="ko-KR" dirty="0"/>
              <a:t> </a:t>
            </a:r>
            <a:r>
              <a:rPr lang="ko-KR" altLang="en-US" dirty="0" err="1"/>
              <a:t>포워더스</a:t>
            </a:r>
            <a:r>
              <a:rPr lang="ko-KR" altLang="en-US" dirty="0"/>
              <a:t> 설정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idcsingapore.internal.zone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ko-KR" altLang="en-US" dirty="0" err="1"/>
              <a:t>슬레이브</a:t>
            </a:r>
            <a:r>
              <a:rPr lang="ko-KR" altLang="en-US" dirty="0"/>
              <a:t> 서버 구축 </a:t>
            </a:r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</p:txBody>
      </p:sp>
      <p:pic>
        <p:nvPicPr>
          <p:cNvPr id="13" name="Graphic 43">
            <a:extLst>
              <a:ext uri="{FF2B5EF4-FFF2-40B4-BE49-F238E27FC236}">
                <a16:creationId xmlns:a16="http://schemas.microsoft.com/office/drawing/2014/main" id="{DFB24936-8398-F51B-EA11-CD176AFAA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639" y="16756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7">
            <a:extLst>
              <a:ext uri="{FF2B5EF4-FFF2-40B4-BE49-F238E27FC236}">
                <a16:creationId xmlns:a16="http://schemas.microsoft.com/office/drawing/2014/main" id="{7BDCB968-C357-9EBD-C23D-8C47FC09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62" y="168949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C602A2-2FB1-9AF6-AAC9-F2970CB69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385" y="1460776"/>
            <a:ext cx="871235" cy="92954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55D698-28A5-012E-7B2F-42EA04A54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521" y="1658200"/>
            <a:ext cx="565727" cy="56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8">
            <a:extLst>
              <a:ext uri="{FF2B5EF4-FFF2-40B4-BE49-F238E27FC236}">
                <a16:creationId xmlns:a16="http://schemas.microsoft.com/office/drawing/2014/main" id="{4A7D7BC4-C517-4A16-2687-DE97FB64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62021" y="17124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6D28D7-0BDE-AACD-69E7-163728338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70" y="1252954"/>
            <a:ext cx="6129844" cy="513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62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서울 </a:t>
            </a:r>
            <a:r>
              <a:rPr lang="en-US" altLang="ko-KR" sz="3600" spc="-300" dirty="0"/>
              <a:t>– </a:t>
            </a:r>
            <a:r>
              <a:rPr lang="ko-KR" altLang="en-US" sz="3600" spc="-300" dirty="0"/>
              <a:t>싱가포르 인프라 주요 결과물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9372CE-0C0A-C803-2786-E415E91B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3" y="1372943"/>
            <a:ext cx="3850008" cy="14667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434F3B-430D-829E-DF82-8ABC7FDED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03" y="5230870"/>
            <a:ext cx="3850008" cy="15403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24DCAE-4280-615A-5250-F9AECA9E4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272" y="3675343"/>
            <a:ext cx="5294092" cy="21464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AEEAB1-E001-1455-48E8-B80A22211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768" y="1551145"/>
            <a:ext cx="4534917" cy="8128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D6294D-A714-9FE9-4029-CE76D49D4A17}"/>
              </a:ext>
            </a:extLst>
          </p:cNvPr>
          <p:cNvSpPr txBox="1"/>
          <p:nvPr/>
        </p:nvSpPr>
        <p:spPr>
          <a:xfrm>
            <a:off x="909013" y="996233"/>
            <a:ext cx="39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Seoul-AWS &amp; </a:t>
            </a:r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IDC EC2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960A35-4860-97E9-B138-D306A1E57E2B}"/>
              </a:ext>
            </a:extLst>
          </p:cNvPr>
          <p:cNvSpPr txBox="1"/>
          <p:nvPr/>
        </p:nvSpPr>
        <p:spPr>
          <a:xfrm>
            <a:off x="7334688" y="993273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Seoul-AWS-ALB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ED4DC8-7588-257C-BC01-9D5A52E92FF3}"/>
              </a:ext>
            </a:extLst>
          </p:cNvPr>
          <p:cNvSpPr txBox="1"/>
          <p:nvPr/>
        </p:nvSpPr>
        <p:spPr>
          <a:xfrm>
            <a:off x="7076070" y="3103019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Seoul-Route53-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레코드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1334542-B244-6DC5-11F5-F66494C62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03" y="3363525"/>
            <a:ext cx="3850008" cy="1466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B75F97-F5B6-239C-3345-AA7F2799C441}"/>
              </a:ext>
            </a:extLst>
          </p:cNvPr>
          <p:cNvSpPr txBox="1"/>
          <p:nvPr/>
        </p:nvSpPr>
        <p:spPr>
          <a:xfrm>
            <a:off x="909013" y="2994193"/>
            <a:ext cx="39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Seoul-AWS &amp; </a:t>
            </a:r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IDC Subnet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E7A15-2F62-2D78-2A91-CB9EB67FC4BF}"/>
              </a:ext>
            </a:extLst>
          </p:cNvPr>
          <p:cNvSpPr txBox="1"/>
          <p:nvPr/>
        </p:nvSpPr>
        <p:spPr>
          <a:xfrm>
            <a:off x="909013" y="4861537"/>
            <a:ext cx="39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Seoul-AWS &amp; </a:t>
            </a:r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IDC RouteTable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310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62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서울 </a:t>
            </a:r>
            <a:r>
              <a:rPr lang="en-US" altLang="ko-KR" sz="3600" spc="-300" dirty="0"/>
              <a:t>– </a:t>
            </a:r>
            <a:r>
              <a:rPr lang="ko-KR" altLang="en-US" sz="3600" spc="-300" dirty="0"/>
              <a:t>싱가포르 인프라 주요 결과물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039DAE-FACA-D1C0-EB7D-1455012FF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91" y="5155474"/>
            <a:ext cx="5323292" cy="12906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0B6D48-07A1-ECAF-4394-2EE37285F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91" y="3394499"/>
            <a:ext cx="5323292" cy="144787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3E22FE-5B48-838D-2F71-B381A806FE24}"/>
              </a:ext>
            </a:extLst>
          </p:cNvPr>
          <p:cNvGrpSpPr/>
          <p:nvPr/>
        </p:nvGrpSpPr>
        <p:grpSpPr>
          <a:xfrm>
            <a:off x="7975913" y="1828320"/>
            <a:ext cx="3381714" cy="4346665"/>
            <a:chOff x="8228391" y="1283972"/>
            <a:chExt cx="3381714" cy="434666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A14DA9-D1D1-FBBD-9C36-848D64F86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8391" y="1283972"/>
              <a:ext cx="2941520" cy="214502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2621A5C-8D9C-35C8-ED34-D31501FE6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8391" y="3429000"/>
              <a:ext cx="2319536" cy="7560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5113E4E-8A5B-B78D-78F7-2842D478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8391" y="4185092"/>
              <a:ext cx="3381714" cy="144554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44BBFA6-A061-2813-B440-E5438CD77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091" y="2100256"/>
            <a:ext cx="5323292" cy="8445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670A9C-E370-648F-BCFE-60A6154280A4}"/>
              </a:ext>
            </a:extLst>
          </p:cNvPr>
          <p:cNvSpPr txBox="1"/>
          <p:nvPr/>
        </p:nvSpPr>
        <p:spPr>
          <a:xfrm>
            <a:off x="2060724" y="1523591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Seoul-AWS-TGW1, CGW, ATT1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1EA059-2D6B-9916-A43D-AF344EF06E8D}"/>
              </a:ext>
            </a:extLst>
          </p:cNvPr>
          <p:cNvSpPr txBox="1"/>
          <p:nvPr/>
        </p:nvSpPr>
        <p:spPr>
          <a:xfrm>
            <a:off x="7975913" y="1210847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Seoul-IDC-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0988C7"/>
                </a:highlight>
              </a:rPr>
              <a:t>DNSSrv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170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62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서울 </a:t>
            </a:r>
            <a:r>
              <a:rPr lang="en-US" altLang="ko-KR" sz="3600" spc="-300" dirty="0"/>
              <a:t>– </a:t>
            </a:r>
            <a:r>
              <a:rPr lang="ko-KR" altLang="en-US" sz="3600" spc="-300" dirty="0"/>
              <a:t>싱가포르 인프라 주요 결과물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2A4387-A13D-90B0-F3E4-6EB55691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3" y="1414333"/>
            <a:ext cx="4188691" cy="1295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7458A7-B41B-E511-A983-A70AAA911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62" y="5207113"/>
            <a:ext cx="4188691" cy="1362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FF7AFA-9DCC-5B4B-B04B-AA1F00077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1868536"/>
            <a:ext cx="4995642" cy="18733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001861-0F24-E2B1-7403-1887DDC62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063" y="3318276"/>
            <a:ext cx="4188691" cy="1303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9FF8EA-80A9-3F5D-ACF6-2363A27ECC77}"/>
              </a:ext>
            </a:extLst>
          </p:cNvPr>
          <p:cNvSpPr txBox="1"/>
          <p:nvPr/>
        </p:nvSpPr>
        <p:spPr>
          <a:xfrm>
            <a:off x="7571293" y="1351607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Singapore-Route53-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레코드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4389E-E96D-F540-AF67-B9946CFC8AE7}"/>
              </a:ext>
            </a:extLst>
          </p:cNvPr>
          <p:cNvSpPr txBox="1"/>
          <p:nvPr/>
        </p:nvSpPr>
        <p:spPr>
          <a:xfrm>
            <a:off x="909013" y="996233"/>
            <a:ext cx="39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Singapore-AWS &amp; IDC EC2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9C1F8-DA68-2B29-468C-6AA1C690B28E}"/>
              </a:ext>
            </a:extLst>
          </p:cNvPr>
          <p:cNvSpPr txBox="1"/>
          <p:nvPr/>
        </p:nvSpPr>
        <p:spPr>
          <a:xfrm>
            <a:off x="909013" y="2898320"/>
            <a:ext cx="39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Singapore-AWS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&amp; </a:t>
            </a:r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IDC Subnet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04997-57C6-474A-9277-B562135BA0FA}"/>
              </a:ext>
            </a:extLst>
          </p:cNvPr>
          <p:cNvSpPr txBox="1"/>
          <p:nvPr/>
        </p:nvSpPr>
        <p:spPr>
          <a:xfrm>
            <a:off x="909013" y="4800407"/>
            <a:ext cx="39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Singapore-AWS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&amp; </a:t>
            </a:r>
            <a:r>
              <a:rPr lang="en-US" altLang="ko-KR">
                <a:solidFill>
                  <a:schemeClr val="bg1"/>
                </a:solidFill>
                <a:highlight>
                  <a:srgbClr val="0988C7"/>
                </a:highlight>
              </a:rPr>
              <a:t>IDC RouteTable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14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62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서울 </a:t>
            </a:r>
            <a:r>
              <a:rPr lang="en-US" altLang="ko-KR" sz="3600" spc="-300" dirty="0"/>
              <a:t>– </a:t>
            </a:r>
            <a:r>
              <a:rPr lang="ko-KR" altLang="en-US" sz="3600" spc="-300" dirty="0"/>
              <a:t>싱가포르 인프라 주요 결과물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0E054E-64AE-C82E-027E-C695EA00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787158"/>
            <a:ext cx="5435600" cy="1497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2B5645-70CD-3FC4-B655-A7242E2B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3294590"/>
            <a:ext cx="5435599" cy="1621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025E7F-C3B2-74EE-32AA-9CCDE8FDB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61" y="4916268"/>
            <a:ext cx="5435139" cy="1916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5409D9-63BD-3BAC-7F1E-560A830D7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145" y="1609463"/>
            <a:ext cx="3186546" cy="15172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D1F6DC3-28D0-D620-DA55-1604CA051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145" y="3126697"/>
            <a:ext cx="3228055" cy="15516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FEE05-6DA9-710B-0C55-68703A893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145" y="4784107"/>
            <a:ext cx="4218751" cy="18286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2A261A-6208-41C5-5337-2B6F80B55EA4}"/>
              </a:ext>
            </a:extLst>
          </p:cNvPr>
          <p:cNvSpPr txBox="1"/>
          <p:nvPr/>
        </p:nvSpPr>
        <p:spPr>
          <a:xfrm>
            <a:off x="1653309" y="1240131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Singapore-AWS-TGW1, CGW, ATT1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16A825-92B4-9E5B-9152-7DAB671F939B}"/>
              </a:ext>
            </a:extLst>
          </p:cNvPr>
          <p:cNvSpPr txBox="1"/>
          <p:nvPr/>
        </p:nvSpPr>
        <p:spPr>
          <a:xfrm>
            <a:off x="7919845" y="1092349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Singapore-AWS-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0988C7"/>
                </a:highlight>
              </a:rPr>
              <a:t>DNSsrv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54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62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서울 </a:t>
            </a:r>
            <a:r>
              <a:rPr lang="en-US" altLang="ko-KR" sz="3600" spc="-300" dirty="0"/>
              <a:t>– </a:t>
            </a:r>
            <a:r>
              <a:rPr lang="ko-KR" altLang="en-US" sz="3600" spc="-300" dirty="0"/>
              <a:t>싱가포르 인프라 주요 결과물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3E0F3-5BA6-3401-1A8F-B0829CA9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563104"/>
            <a:ext cx="6555134" cy="16590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4C9039-6B4C-F9A5-C490-F21CB8AB2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3411169"/>
            <a:ext cx="6592042" cy="14746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CD4AF5-D9F5-0134-3A11-334162941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5116901"/>
            <a:ext cx="6555134" cy="16155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F7C5DB-2C3F-AA6D-5E26-FD50CE62E02A}"/>
              </a:ext>
            </a:extLst>
          </p:cNvPr>
          <p:cNvSpPr txBox="1"/>
          <p:nvPr/>
        </p:nvSpPr>
        <p:spPr>
          <a:xfrm>
            <a:off x="2978822" y="1054086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Global Accelerator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E610A5-9C43-D71B-352A-FC9D5D86A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876" y="4707979"/>
            <a:ext cx="3949889" cy="10948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1456FB-64E5-57ED-8A63-2EA4D6798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876" y="1687689"/>
            <a:ext cx="3949889" cy="10948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D5CA97-AA3C-F116-EB12-60A628DF616D}"/>
              </a:ext>
            </a:extLst>
          </p:cNvPr>
          <p:cNvSpPr txBox="1"/>
          <p:nvPr/>
        </p:nvSpPr>
        <p:spPr>
          <a:xfrm>
            <a:off x="3117367" y="1054086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lobal Accelerator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9168D2-208C-DB30-694B-CD5658EB53F4}"/>
              </a:ext>
            </a:extLst>
          </p:cNvPr>
          <p:cNvSpPr txBox="1"/>
          <p:nvPr/>
        </p:nvSpPr>
        <p:spPr>
          <a:xfrm>
            <a:off x="9010166" y="1054086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Seoul-Tunnel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60CD21-2CF3-F841-0452-66EACE79F4E0}"/>
              </a:ext>
            </a:extLst>
          </p:cNvPr>
          <p:cNvSpPr txBox="1"/>
          <p:nvPr/>
        </p:nvSpPr>
        <p:spPr>
          <a:xfrm>
            <a:off x="8714603" y="4148517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Singapore-Tunnel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71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62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서울 </a:t>
            </a:r>
            <a:r>
              <a:rPr lang="en-US" altLang="ko-KR" sz="3600" spc="-300" dirty="0"/>
              <a:t>– </a:t>
            </a:r>
            <a:r>
              <a:rPr lang="ko-KR" altLang="en-US" sz="3600" spc="-300" dirty="0"/>
              <a:t>싱가포르 인프라 주요 결과물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C8625C-5D21-CAC6-DDE4-6F4B87EF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16" y="4375123"/>
            <a:ext cx="10084257" cy="20601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2E85E6-830B-72FB-70CA-85204F16E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71" y="1459431"/>
            <a:ext cx="10084258" cy="2194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69BF5A-00A3-3C4A-02D0-73272C04EFA7}"/>
              </a:ext>
            </a:extLst>
          </p:cNvPr>
          <p:cNvSpPr txBox="1"/>
          <p:nvPr/>
        </p:nvSpPr>
        <p:spPr>
          <a:xfrm>
            <a:off x="4774364" y="1090099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Seoul-TGW1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0988C7"/>
                </a:highlight>
              </a:rPr>
              <a:t>RouteTable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72BE1-6909-5C58-E181-8360FCEB0780}"/>
              </a:ext>
            </a:extLst>
          </p:cNvPr>
          <p:cNvSpPr txBox="1"/>
          <p:nvPr/>
        </p:nvSpPr>
        <p:spPr>
          <a:xfrm>
            <a:off x="4672764" y="3941466"/>
            <a:ext cx="36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Singapore-TGW2 </a:t>
            </a:r>
            <a:r>
              <a:rPr lang="en-US" altLang="ko-KR" dirty="0" err="1">
                <a:solidFill>
                  <a:schemeClr val="bg1"/>
                </a:solidFill>
                <a:highlight>
                  <a:srgbClr val="0988C7"/>
                </a:highlight>
              </a:rPr>
              <a:t>RouteTable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483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670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서울 </a:t>
            </a:r>
            <a:r>
              <a:rPr lang="en-US" altLang="ko-KR" sz="3600" spc="-300" dirty="0"/>
              <a:t>– </a:t>
            </a:r>
            <a:r>
              <a:rPr lang="ko-KR" altLang="en-US" sz="3600" spc="-300" dirty="0"/>
              <a:t>싱가포르 인프라 주요 결과물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2B37CA-AA3B-C5B7-7182-21A9199A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108925"/>
            <a:ext cx="4639571" cy="14669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B50828-AC83-A4EC-25D3-DC4ECF68B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82" y="1838226"/>
            <a:ext cx="5274100" cy="13850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DE1FD-ECCD-E502-0F79-0528AC9BD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908" y="1838659"/>
            <a:ext cx="5105662" cy="1466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075948-F356-3B34-EE6A-290007FB7E6D}"/>
              </a:ext>
            </a:extLst>
          </p:cNvPr>
          <p:cNvSpPr txBox="1"/>
          <p:nvPr/>
        </p:nvSpPr>
        <p:spPr>
          <a:xfrm>
            <a:off x="484072" y="1317695"/>
            <a:ext cx="48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Seoul-AWS -&gt; Seoul-IDC,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Singapore AWS &amp; IDC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D412EB-2C94-9691-737A-B8C17B5A2311}"/>
              </a:ext>
            </a:extLst>
          </p:cNvPr>
          <p:cNvSpPr txBox="1"/>
          <p:nvPr/>
        </p:nvSpPr>
        <p:spPr>
          <a:xfrm>
            <a:off x="6000907" y="1317695"/>
            <a:ext cx="497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Singapore AWS -&gt; Singapore IDC, Seoul AWS &amp; IDC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1DD55-5EB5-705A-4D74-F55C35B931F0}"/>
              </a:ext>
            </a:extLst>
          </p:cNvPr>
          <p:cNvSpPr txBox="1"/>
          <p:nvPr/>
        </p:nvSpPr>
        <p:spPr>
          <a:xfrm>
            <a:off x="558799" y="3626568"/>
            <a:ext cx="4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Seoul-IDC -&gt; Seoul-AWS, Singapore AWS &amp; IDC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094155-EF38-1CC7-46EB-0434467E7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908" y="4091955"/>
            <a:ext cx="5048509" cy="14986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A3019-C4E4-24F5-3FA8-58ED95D97AED}"/>
              </a:ext>
            </a:extLst>
          </p:cNvPr>
          <p:cNvSpPr txBox="1"/>
          <p:nvPr/>
        </p:nvSpPr>
        <p:spPr>
          <a:xfrm>
            <a:off x="6000908" y="3626568"/>
            <a:ext cx="497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Singapore IDC -&gt; Singapore AWS, Seoul AWS &amp; IDC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07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A5E0F9-2EB4-4038-ABD7-B4D1D06851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C5EC5BC-1C88-4F9B-AE0F-F27745FC57EB}"/>
              </a:ext>
            </a:extLst>
          </p:cNvPr>
          <p:cNvGrpSpPr/>
          <p:nvPr/>
        </p:nvGrpSpPr>
        <p:grpSpPr>
          <a:xfrm>
            <a:off x="3999260" y="1659565"/>
            <a:ext cx="4193480" cy="3615069"/>
            <a:chOff x="3999260" y="1659565"/>
            <a:chExt cx="4193480" cy="3615069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4393D885-E066-4669-B9B4-38DF06124EFB}"/>
                </a:ext>
              </a:extLst>
            </p:cNvPr>
            <p:cNvSpPr/>
            <p:nvPr/>
          </p:nvSpPr>
          <p:spPr>
            <a:xfrm>
              <a:off x="3999260" y="1659565"/>
              <a:ext cx="4193480" cy="361506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D378E6-607F-4EFA-BDC7-4AAB9E9FB40F}"/>
                </a:ext>
              </a:extLst>
            </p:cNvPr>
            <p:cNvSpPr txBox="1"/>
            <p:nvPr/>
          </p:nvSpPr>
          <p:spPr>
            <a:xfrm>
              <a:off x="5665220" y="2813191"/>
              <a:ext cx="84029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0BD3E4-A988-4BC6-9356-95A1134BA498}"/>
                </a:ext>
              </a:extLst>
            </p:cNvPr>
            <p:cNvSpPr txBox="1"/>
            <p:nvPr/>
          </p:nvSpPr>
          <p:spPr>
            <a:xfrm>
              <a:off x="4885573" y="4285340"/>
              <a:ext cx="2420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시나리오 가정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58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278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시나리오 가정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ABABDA-2EAD-446A-BA40-B161667DD2E3}"/>
              </a:ext>
            </a:extLst>
          </p:cNvPr>
          <p:cNvSpPr/>
          <p:nvPr/>
        </p:nvSpPr>
        <p:spPr>
          <a:xfrm>
            <a:off x="660400" y="1955800"/>
            <a:ext cx="5435600" cy="1676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92B77-13CF-456E-890C-1A4537A8E008}"/>
              </a:ext>
            </a:extLst>
          </p:cNvPr>
          <p:cNvSpPr/>
          <p:nvPr/>
        </p:nvSpPr>
        <p:spPr>
          <a:xfrm>
            <a:off x="660400" y="4677516"/>
            <a:ext cx="5435600" cy="1676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ACC53DE-28A8-4CC7-B534-D51B6B50762F}"/>
              </a:ext>
            </a:extLst>
          </p:cNvPr>
          <p:cNvSpPr/>
          <p:nvPr/>
        </p:nvSpPr>
        <p:spPr>
          <a:xfrm>
            <a:off x="6680200" y="1347925"/>
            <a:ext cx="4991100" cy="2296971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139951-9879-4D6E-B828-971DC434FEAA}"/>
              </a:ext>
            </a:extLst>
          </p:cNvPr>
          <p:cNvSpPr/>
          <p:nvPr/>
        </p:nvSpPr>
        <p:spPr>
          <a:xfrm>
            <a:off x="770244" y="4064001"/>
            <a:ext cx="11176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7901F-0AF1-41B4-829B-327B739A519A}"/>
              </a:ext>
            </a:extLst>
          </p:cNvPr>
          <p:cNvSpPr txBox="1"/>
          <p:nvPr/>
        </p:nvSpPr>
        <p:spPr>
          <a:xfrm>
            <a:off x="829782" y="409254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90D9EB-63F5-497D-8FE6-B141CF5B50E0}"/>
              </a:ext>
            </a:extLst>
          </p:cNvPr>
          <p:cNvSpPr/>
          <p:nvPr/>
        </p:nvSpPr>
        <p:spPr>
          <a:xfrm>
            <a:off x="770244" y="1342285"/>
            <a:ext cx="11176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AFF96E-8CF5-4157-92B3-16F2DF87C82E}"/>
              </a:ext>
            </a:extLst>
          </p:cNvPr>
          <p:cNvSpPr txBox="1"/>
          <p:nvPr/>
        </p:nvSpPr>
        <p:spPr>
          <a:xfrm>
            <a:off x="829782" y="1370830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01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54EE76E-FDA2-4CAB-BF57-7C7179034495}"/>
              </a:ext>
            </a:extLst>
          </p:cNvPr>
          <p:cNvSpPr/>
          <p:nvPr/>
        </p:nvSpPr>
        <p:spPr>
          <a:xfrm>
            <a:off x="6680200" y="4076701"/>
            <a:ext cx="4991100" cy="2261357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3BB5D8-8D71-468E-9FCE-2CC6E1D07DA6}"/>
              </a:ext>
            </a:extLst>
          </p:cNvPr>
          <p:cNvGrpSpPr/>
          <p:nvPr/>
        </p:nvGrpSpPr>
        <p:grpSpPr>
          <a:xfrm>
            <a:off x="6832600" y="1484542"/>
            <a:ext cx="1260000" cy="510882"/>
            <a:chOff x="6832600" y="1484542"/>
            <a:chExt cx="1260000" cy="51088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94B6BE-78AB-48B6-8CA5-301678EB5102}"/>
                </a:ext>
              </a:extLst>
            </p:cNvPr>
            <p:cNvSpPr/>
            <p:nvPr/>
          </p:nvSpPr>
          <p:spPr>
            <a:xfrm>
              <a:off x="6832600" y="1484542"/>
              <a:ext cx="1260000" cy="51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EC2B78-841F-4F81-9813-CE8626DF0BDB}"/>
                </a:ext>
              </a:extLst>
            </p:cNvPr>
            <p:cNvSpPr txBox="1"/>
            <p:nvPr/>
          </p:nvSpPr>
          <p:spPr>
            <a:xfrm>
              <a:off x="6896100" y="1523004"/>
              <a:ext cx="94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normal</a:t>
              </a:r>
              <a:endParaRPr lang="ko-KR" altLang="en-US" sz="20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DBA2661-9391-4923-A1DE-2C930DF6B0DF}"/>
              </a:ext>
            </a:extLst>
          </p:cNvPr>
          <p:cNvGrpSpPr/>
          <p:nvPr/>
        </p:nvGrpSpPr>
        <p:grpSpPr>
          <a:xfrm>
            <a:off x="6832600" y="4214191"/>
            <a:ext cx="1277294" cy="510882"/>
            <a:chOff x="6832600" y="1484542"/>
            <a:chExt cx="1277294" cy="5108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AC0043A-7477-40F2-98C4-BF991D202DE5}"/>
                </a:ext>
              </a:extLst>
            </p:cNvPr>
            <p:cNvSpPr/>
            <p:nvPr/>
          </p:nvSpPr>
          <p:spPr>
            <a:xfrm>
              <a:off x="6832600" y="1484542"/>
              <a:ext cx="1260000" cy="51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4B1F6A-6D2F-4D04-82B0-EC1877FEB7CE}"/>
                </a:ext>
              </a:extLst>
            </p:cNvPr>
            <p:cNvSpPr txBox="1"/>
            <p:nvPr/>
          </p:nvSpPr>
          <p:spPr>
            <a:xfrm>
              <a:off x="6896100" y="1523004"/>
              <a:ext cx="1213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abnormal</a:t>
              </a:r>
              <a:endParaRPr lang="ko-KR" altLang="en-US" sz="2000" b="1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DD50BD3-C06D-49AE-A645-A931358F9A0E}"/>
              </a:ext>
            </a:extLst>
          </p:cNvPr>
          <p:cNvSpPr txBox="1"/>
          <p:nvPr/>
        </p:nvSpPr>
        <p:spPr>
          <a:xfrm>
            <a:off x="992382" y="2215444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일반적인 </a:t>
            </a:r>
            <a:r>
              <a:rPr lang="ko-KR" altLang="en-US" sz="2400" dirty="0"/>
              <a:t>상황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60470-EDF1-4272-AF85-2971F1EA0DEA}"/>
              </a:ext>
            </a:extLst>
          </p:cNvPr>
          <p:cNvSpPr txBox="1"/>
          <p:nvPr/>
        </p:nvSpPr>
        <p:spPr>
          <a:xfrm>
            <a:off x="992382" y="4976546"/>
            <a:ext cx="4270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마스터 </a:t>
            </a:r>
            <a:r>
              <a:rPr lang="en-US" altLang="ko-KR" sz="2400" dirty="0"/>
              <a:t>DB </a:t>
            </a:r>
            <a:r>
              <a:rPr lang="ko-KR" altLang="en-US" sz="2400" dirty="0" err="1"/>
              <a:t>서버쪽에</a:t>
            </a:r>
            <a:r>
              <a:rPr lang="ko-KR" altLang="en-US" sz="2400" dirty="0"/>
              <a:t> 문제 발생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BB5BDA-8B51-4D70-8954-2B18A2453292}"/>
              </a:ext>
            </a:extLst>
          </p:cNvPr>
          <p:cNvSpPr txBox="1"/>
          <p:nvPr/>
        </p:nvSpPr>
        <p:spPr>
          <a:xfrm>
            <a:off x="6832600" y="1955800"/>
            <a:ext cx="4609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Seoul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-&gt; GA -&gt; ALB -&gt; Web1 or Web2 : OK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</a:rPr>
              <a:t>-    Singapore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-&gt; GA -&gt; Web1 : OK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DB </a:t>
            </a:r>
            <a:r>
              <a:rPr lang="ko-KR" altLang="en-US" dirty="0">
                <a:solidFill>
                  <a:schemeClr val="bg1"/>
                </a:solidFill>
              </a:rPr>
              <a:t>마스터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 err="1">
                <a:solidFill>
                  <a:schemeClr val="bg1"/>
                </a:solidFill>
              </a:rPr>
              <a:t>슬레이브</a:t>
            </a:r>
            <a:r>
              <a:rPr lang="ko-KR" altLang="en-US" dirty="0">
                <a:solidFill>
                  <a:schemeClr val="bg1"/>
                </a:solidFill>
              </a:rPr>
              <a:t> 복제 </a:t>
            </a:r>
            <a:r>
              <a:rPr lang="en-US" altLang="ko-KR" dirty="0">
                <a:solidFill>
                  <a:schemeClr val="bg1"/>
                </a:solidFill>
              </a:rPr>
              <a:t>: OK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CEED99-B0C8-4469-B203-825F124C9B19}"/>
              </a:ext>
            </a:extLst>
          </p:cNvPr>
          <p:cNvSpPr txBox="1"/>
          <p:nvPr/>
        </p:nvSpPr>
        <p:spPr>
          <a:xfrm>
            <a:off x="6832600" y="4792901"/>
            <a:ext cx="4609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마스터 </a:t>
            </a:r>
            <a:r>
              <a:rPr lang="en-US" altLang="ko-KR" dirty="0">
                <a:solidFill>
                  <a:schemeClr val="bg1"/>
                </a:solidFill>
              </a:rPr>
              <a:t>DB </a:t>
            </a:r>
            <a:r>
              <a:rPr lang="ko-KR" altLang="en-US" dirty="0">
                <a:solidFill>
                  <a:schemeClr val="bg1"/>
                </a:solidFill>
              </a:rPr>
              <a:t>서버 장애 발생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solidFill>
                  <a:schemeClr val="bg1"/>
                </a:solidFill>
              </a:rPr>
              <a:t>웹데몬</a:t>
            </a:r>
            <a:r>
              <a:rPr lang="ko-KR" altLang="en-US" dirty="0">
                <a:solidFill>
                  <a:schemeClr val="bg1"/>
                </a:solidFill>
              </a:rPr>
              <a:t> 중단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ALB </a:t>
            </a:r>
            <a:r>
              <a:rPr lang="ko-KR" altLang="en-US" dirty="0">
                <a:solidFill>
                  <a:schemeClr val="bg1"/>
                </a:solidFill>
              </a:rPr>
              <a:t>상태 체크 실패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solidFill>
                  <a:schemeClr val="bg1"/>
                </a:solidFill>
              </a:rPr>
              <a:t>서울쪽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GA </a:t>
            </a:r>
            <a:r>
              <a:rPr lang="ko-KR" altLang="en-US" dirty="0">
                <a:solidFill>
                  <a:schemeClr val="bg1"/>
                </a:solidFill>
              </a:rPr>
              <a:t>차단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서울 </a:t>
            </a:r>
            <a:r>
              <a:rPr lang="en-US" altLang="ko-KR" dirty="0">
                <a:solidFill>
                  <a:schemeClr val="bg1"/>
                </a:solidFill>
              </a:rPr>
              <a:t>-&gt; GA -&gt; </a:t>
            </a:r>
            <a:r>
              <a:rPr lang="ko-KR" altLang="en-US" dirty="0">
                <a:solidFill>
                  <a:schemeClr val="bg1"/>
                </a:solidFill>
              </a:rPr>
              <a:t>싱가포르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F32D66-9D22-2084-EF31-A6A7AA1D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6738F1-2A7F-41BF-B112-BAE757DF9844}"/>
              </a:ext>
            </a:extLst>
          </p:cNvPr>
          <p:cNvCxnSpPr/>
          <p:nvPr/>
        </p:nvCxnSpPr>
        <p:spPr>
          <a:xfrm>
            <a:off x="465221" y="1069364"/>
            <a:ext cx="1172677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6AEA589-A5C3-48D0-952E-07667E11E079}"/>
              </a:ext>
            </a:extLst>
          </p:cNvPr>
          <p:cNvSpPr txBox="1"/>
          <p:nvPr/>
        </p:nvSpPr>
        <p:spPr>
          <a:xfrm>
            <a:off x="465221" y="320430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46573-1358-456D-9D0E-D7F614DC11C7}"/>
              </a:ext>
            </a:extLst>
          </p:cNvPr>
          <p:cNvSpPr txBox="1"/>
          <p:nvPr/>
        </p:nvSpPr>
        <p:spPr>
          <a:xfrm>
            <a:off x="1358414" y="505095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 table of contents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F67CD-C9B4-41FB-B7D9-BBE9E56006A9}"/>
              </a:ext>
            </a:extLst>
          </p:cNvPr>
          <p:cNvSpPr txBox="1"/>
          <p:nvPr/>
        </p:nvSpPr>
        <p:spPr>
          <a:xfrm>
            <a:off x="1662161" y="1493837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CB529-C95F-4BB9-A639-CDBEC02FB32D}"/>
              </a:ext>
            </a:extLst>
          </p:cNvPr>
          <p:cNvSpPr txBox="1"/>
          <p:nvPr/>
        </p:nvSpPr>
        <p:spPr>
          <a:xfrm>
            <a:off x="1619681" y="2860706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8878D-681D-4A30-97A1-F1ECAECD7357}"/>
              </a:ext>
            </a:extLst>
          </p:cNvPr>
          <p:cNvSpPr txBox="1"/>
          <p:nvPr/>
        </p:nvSpPr>
        <p:spPr>
          <a:xfrm>
            <a:off x="1610865" y="4227575"/>
            <a:ext cx="582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50C82-8BB0-42F8-8C2E-9B6986BA9D20}"/>
              </a:ext>
            </a:extLst>
          </p:cNvPr>
          <p:cNvSpPr txBox="1"/>
          <p:nvPr/>
        </p:nvSpPr>
        <p:spPr>
          <a:xfrm>
            <a:off x="1603651" y="5594444"/>
            <a:ext cx="596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A26A72-EB4C-4807-B243-9F041AE08818}"/>
              </a:ext>
            </a:extLst>
          </p:cNvPr>
          <p:cNvGrpSpPr/>
          <p:nvPr/>
        </p:nvGrpSpPr>
        <p:grpSpPr>
          <a:xfrm>
            <a:off x="8504104" y="-365118"/>
            <a:ext cx="3687896" cy="7223765"/>
            <a:chOff x="7735227" y="-1871176"/>
            <a:chExt cx="4456773" cy="8729824"/>
          </a:xfrm>
        </p:grpSpPr>
        <p:pic>
          <p:nvPicPr>
            <p:cNvPr id="11" name="그래픽 10" descr="눈금선">
              <a:extLst>
                <a:ext uri="{FF2B5EF4-FFF2-40B4-BE49-F238E27FC236}">
                  <a16:creationId xmlns:a16="http://schemas.microsoft.com/office/drawing/2014/main" id="{6F3A156C-DB6D-479C-85DD-6D2B77E0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8828" y="4534828"/>
              <a:ext cx="2323171" cy="2323171"/>
            </a:xfrm>
            <a:prstGeom prst="rect">
              <a:avLst/>
            </a:prstGeom>
          </p:spPr>
        </p:pic>
        <p:pic>
          <p:nvPicPr>
            <p:cNvPr id="12" name="그래픽 11" descr="눈금선">
              <a:extLst>
                <a:ext uri="{FF2B5EF4-FFF2-40B4-BE49-F238E27FC236}">
                  <a16:creationId xmlns:a16="http://schemas.microsoft.com/office/drawing/2014/main" id="{033E83B9-D6B6-4FED-8F69-33B9F11F6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8827" y="2401224"/>
              <a:ext cx="2323171" cy="2323171"/>
            </a:xfrm>
            <a:prstGeom prst="rect">
              <a:avLst/>
            </a:prstGeom>
          </p:spPr>
        </p:pic>
        <p:pic>
          <p:nvPicPr>
            <p:cNvPr id="13" name="그래픽 12" descr="눈금선">
              <a:extLst>
                <a:ext uri="{FF2B5EF4-FFF2-40B4-BE49-F238E27FC236}">
                  <a16:creationId xmlns:a16="http://schemas.microsoft.com/office/drawing/2014/main" id="{6B26FEBC-CBDE-4E31-89BA-965B21659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5227" y="4535477"/>
              <a:ext cx="2323171" cy="2323171"/>
            </a:xfrm>
            <a:prstGeom prst="rect">
              <a:avLst/>
            </a:prstGeom>
          </p:spPr>
        </p:pic>
        <p:pic>
          <p:nvPicPr>
            <p:cNvPr id="14" name="그래픽 13" descr="눈금선">
              <a:extLst>
                <a:ext uri="{FF2B5EF4-FFF2-40B4-BE49-F238E27FC236}">
                  <a16:creationId xmlns:a16="http://schemas.microsoft.com/office/drawing/2014/main" id="{7D8730A3-0075-4C55-8925-459DBA47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5227" y="2400575"/>
              <a:ext cx="2323171" cy="2323171"/>
            </a:xfrm>
            <a:prstGeom prst="rect">
              <a:avLst/>
            </a:prstGeom>
          </p:spPr>
        </p:pic>
        <p:pic>
          <p:nvPicPr>
            <p:cNvPr id="15" name="그래픽 14" descr="눈금선">
              <a:extLst>
                <a:ext uri="{FF2B5EF4-FFF2-40B4-BE49-F238E27FC236}">
                  <a16:creationId xmlns:a16="http://schemas.microsoft.com/office/drawing/2014/main" id="{D473192E-37A8-44E8-BC31-BF032A26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8829" y="265673"/>
              <a:ext cx="2323171" cy="2323171"/>
            </a:xfrm>
            <a:prstGeom prst="rect">
              <a:avLst/>
            </a:prstGeom>
          </p:spPr>
        </p:pic>
        <p:pic>
          <p:nvPicPr>
            <p:cNvPr id="16" name="그래픽 15" descr="눈금선">
              <a:extLst>
                <a:ext uri="{FF2B5EF4-FFF2-40B4-BE49-F238E27FC236}">
                  <a16:creationId xmlns:a16="http://schemas.microsoft.com/office/drawing/2014/main" id="{BB6F5DC3-D388-4F2D-9599-CE041578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5229" y="265024"/>
              <a:ext cx="2323171" cy="2323171"/>
            </a:xfrm>
            <a:prstGeom prst="rect">
              <a:avLst/>
            </a:prstGeom>
          </p:spPr>
        </p:pic>
        <p:pic>
          <p:nvPicPr>
            <p:cNvPr id="17" name="그래픽 16" descr="눈금선">
              <a:extLst>
                <a:ext uri="{FF2B5EF4-FFF2-40B4-BE49-F238E27FC236}">
                  <a16:creationId xmlns:a16="http://schemas.microsoft.com/office/drawing/2014/main" id="{B963FFA7-3A73-40E5-AFF4-3A7CB1B7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8827" y="-1870527"/>
              <a:ext cx="2323171" cy="2323171"/>
            </a:xfrm>
            <a:prstGeom prst="rect">
              <a:avLst/>
            </a:prstGeom>
          </p:spPr>
        </p:pic>
        <p:pic>
          <p:nvPicPr>
            <p:cNvPr id="18" name="그래픽 17" descr="눈금선">
              <a:extLst>
                <a:ext uri="{FF2B5EF4-FFF2-40B4-BE49-F238E27FC236}">
                  <a16:creationId xmlns:a16="http://schemas.microsoft.com/office/drawing/2014/main" id="{ED0B7470-2879-43B7-948C-A53094AB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5227" y="-1871176"/>
              <a:ext cx="2323171" cy="232317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5634E5-E659-4465-B2D5-3E5513C2EDA9}"/>
              </a:ext>
            </a:extLst>
          </p:cNvPr>
          <p:cNvSpPr txBox="1"/>
          <p:nvPr/>
        </p:nvSpPr>
        <p:spPr>
          <a:xfrm>
            <a:off x="2715191" y="1647725"/>
            <a:ext cx="260199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인프라 구성 개요  </a:t>
            </a:r>
            <a:endParaRPr lang="en-US" altLang="ko-KR" sz="2800" spc="-300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endParaRPr lang="en-US" altLang="ko-KR" sz="1500" spc="-3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522A6-7B8F-4A51-B76D-D80B1E300EF6}"/>
              </a:ext>
            </a:extLst>
          </p:cNvPr>
          <p:cNvSpPr txBox="1"/>
          <p:nvPr/>
        </p:nvSpPr>
        <p:spPr>
          <a:xfrm>
            <a:off x="2715191" y="3014594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bg1"/>
                </a:solidFill>
              </a:rPr>
              <a:t>리전별</a:t>
            </a:r>
            <a:r>
              <a:rPr lang="ko-KR" altLang="en-US" sz="2800" spc="-300" dirty="0">
                <a:solidFill>
                  <a:schemeClr val="bg1"/>
                </a:solidFill>
              </a:rPr>
              <a:t> 인프라 세부내용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D820F6-D199-4B69-93A8-8BA1CE5376EB}"/>
              </a:ext>
            </a:extLst>
          </p:cNvPr>
          <p:cNvSpPr txBox="1"/>
          <p:nvPr/>
        </p:nvSpPr>
        <p:spPr>
          <a:xfrm>
            <a:off x="2715191" y="4381463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시나리오 </a:t>
            </a:r>
            <a:r>
              <a:rPr lang="en-US" altLang="ko-KR" sz="2800" spc="-300" dirty="0">
                <a:solidFill>
                  <a:schemeClr val="bg1"/>
                </a:solidFill>
              </a:rPr>
              <a:t> </a:t>
            </a:r>
            <a:r>
              <a:rPr lang="ko-KR" altLang="en-US" sz="2800" spc="-300" dirty="0">
                <a:solidFill>
                  <a:schemeClr val="bg1"/>
                </a:solidFill>
              </a:rPr>
              <a:t>가정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A9108-4E9E-4FD1-89FB-8BD9D9BC22DE}"/>
              </a:ext>
            </a:extLst>
          </p:cNvPr>
          <p:cNvSpPr txBox="1"/>
          <p:nvPr/>
        </p:nvSpPr>
        <p:spPr>
          <a:xfrm>
            <a:off x="2715191" y="5748332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시나리오별 상태 확인</a:t>
            </a:r>
          </a:p>
        </p:txBody>
      </p:sp>
    </p:spTree>
    <p:extLst>
      <p:ext uri="{BB962C8B-B14F-4D97-AF65-F5344CB8AC3E}">
        <p14:creationId xmlns:p14="http://schemas.microsoft.com/office/powerpoint/2010/main" val="23165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DA728A-5EBF-43FA-B252-53D74B100A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34C448-CC82-4125-8D9A-096D3C5E0C90}"/>
              </a:ext>
            </a:extLst>
          </p:cNvPr>
          <p:cNvGrpSpPr/>
          <p:nvPr/>
        </p:nvGrpSpPr>
        <p:grpSpPr>
          <a:xfrm>
            <a:off x="3999260" y="1659565"/>
            <a:ext cx="4193480" cy="3615069"/>
            <a:chOff x="3999260" y="1659565"/>
            <a:chExt cx="4193480" cy="3615069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F81EC9F6-98DF-4A71-92CB-9E2C7A6B19F5}"/>
                </a:ext>
              </a:extLst>
            </p:cNvPr>
            <p:cNvSpPr/>
            <p:nvPr/>
          </p:nvSpPr>
          <p:spPr>
            <a:xfrm>
              <a:off x="3999260" y="1659565"/>
              <a:ext cx="4193480" cy="361506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C5B61C-9CC9-463F-AF8A-9F028006D142}"/>
                </a:ext>
              </a:extLst>
            </p:cNvPr>
            <p:cNvSpPr txBox="1"/>
            <p:nvPr/>
          </p:nvSpPr>
          <p:spPr>
            <a:xfrm>
              <a:off x="5655602" y="2813191"/>
              <a:ext cx="859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endPara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C701E1-E316-4717-9F0B-E3D574A3317A}"/>
                </a:ext>
              </a:extLst>
            </p:cNvPr>
            <p:cNvSpPr txBox="1"/>
            <p:nvPr/>
          </p:nvSpPr>
          <p:spPr>
            <a:xfrm>
              <a:off x="5065110" y="4285340"/>
              <a:ext cx="206178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시나리오별 </a:t>
              </a:r>
              <a:br>
                <a: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상태확인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6F55E2-DF16-4747-8601-235BFA25B873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8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C44D0A-4B79-4C7A-B5C7-E58FE6A2FD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215089-4B77-40C5-B10C-70117164A981}"/>
              </a:ext>
            </a:extLst>
          </p:cNvPr>
          <p:cNvSpPr/>
          <p:nvPr/>
        </p:nvSpPr>
        <p:spPr>
          <a:xfrm>
            <a:off x="0" y="5151862"/>
            <a:ext cx="12192000" cy="17061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AD447-6F5A-4A51-9798-80E7DD50F68C}"/>
              </a:ext>
            </a:extLst>
          </p:cNvPr>
          <p:cNvSpPr txBox="1"/>
          <p:nvPr/>
        </p:nvSpPr>
        <p:spPr>
          <a:xfrm>
            <a:off x="2813694" y="5450932"/>
            <a:ext cx="65646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#1-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일반적인 상황</a:t>
            </a:r>
          </a:p>
        </p:txBody>
      </p:sp>
    </p:spTree>
    <p:extLst>
      <p:ext uri="{BB962C8B-B14F-4D97-AF65-F5344CB8AC3E}">
        <p14:creationId xmlns:p14="http://schemas.microsoft.com/office/powerpoint/2010/main" val="90228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Straight Arrow Connector 17">
            <a:extLst>
              <a:ext uri="{FF2B5EF4-FFF2-40B4-BE49-F238E27FC236}">
                <a16:creationId xmlns:a16="http://schemas.microsoft.com/office/drawing/2014/main" id="{93DD8A1C-679D-3736-D7D5-E8C899BB8B0A}"/>
              </a:ext>
            </a:extLst>
          </p:cNvPr>
          <p:cNvCxnSpPr>
            <a:cxnSpLocks/>
          </p:cNvCxnSpPr>
          <p:nvPr/>
        </p:nvCxnSpPr>
        <p:spPr>
          <a:xfrm flipH="1" flipV="1">
            <a:off x="2862865" y="3754841"/>
            <a:ext cx="526792" cy="1885636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그림 149">
            <a:extLst>
              <a:ext uri="{FF2B5EF4-FFF2-40B4-BE49-F238E27FC236}">
                <a16:creationId xmlns:a16="http://schemas.microsoft.com/office/drawing/2014/main" id="{2C4AC912-15E6-2816-A36E-99689B3D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132953" y="1970063"/>
            <a:ext cx="553990" cy="369327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#1- </a:t>
            </a:r>
            <a:r>
              <a:rPr lang="ko-KR" altLang="en-US" sz="3600" spc="-300" dirty="0"/>
              <a:t>트래픽 흐름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114" name="Graphic 22">
            <a:extLst>
              <a:ext uri="{FF2B5EF4-FFF2-40B4-BE49-F238E27FC236}">
                <a16:creationId xmlns:a16="http://schemas.microsoft.com/office/drawing/2014/main" id="{B6E50BDE-C73A-FE68-355A-7DDEB2C8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240" y="911520"/>
            <a:ext cx="614041" cy="61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32">
            <a:extLst>
              <a:ext uri="{FF2B5EF4-FFF2-40B4-BE49-F238E27FC236}">
                <a16:creationId xmlns:a16="http://schemas.microsoft.com/office/drawing/2014/main" id="{6D11C621-C7DC-098F-CD2A-143C3C609385}"/>
              </a:ext>
            </a:extLst>
          </p:cNvPr>
          <p:cNvSpPr/>
          <p:nvPr/>
        </p:nvSpPr>
        <p:spPr>
          <a:xfrm>
            <a:off x="2083290" y="2549926"/>
            <a:ext cx="1178361" cy="75890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5077D68F-5A50-620A-3679-C873861BE9E8}"/>
              </a:ext>
            </a:extLst>
          </p:cNvPr>
          <p:cNvSpPr/>
          <p:nvPr/>
        </p:nvSpPr>
        <p:spPr>
          <a:xfrm>
            <a:off x="1664863" y="2014570"/>
            <a:ext cx="3460869" cy="2608517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E9A4091-C9FC-3259-8C1B-90FE0BA17B86}"/>
              </a:ext>
            </a:extLst>
          </p:cNvPr>
          <p:cNvSpPr/>
          <p:nvPr/>
        </p:nvSpPr>
        <p:spPr>
          <a:xfrm>
            <a:off x="1956254" y="2295684"/>
            <a:ext cx="2878087" cy="204629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4" name="Graphic 25">
            <a:extLst>
              <a:ext uri="{FF2B5EF4-FFF2-40B4-BE49-F238E27FC236}">
                <a16:creationId xmlns:a16="http://schemas.microsoft.com/office/drawing/2014/main" id="{6163DD0E-5ED7-BB09-E603-255ABD377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4863" y="2014570"/>
            <a:ext cx="291391" cy="281113"/>
          </a:xfrm>
          <a:prstGeom prst="rect">
            <a:avLst/>
          </a:prstGeom>
        </p:spPr>
      </p:pic>
      <p:pic>
        <p:nvPicPr>
          <p:cNvPr id="30" name="Graphic 25">
            <a:extLst>
              <a:ext uri="{FF2B5EF4-FFF2-40B4-BE49-F238E27FC236}">
                <a16:creationId xmlns:a16="http://schemas.microsoft.com/office/drawing/2014/main" id="{039CFFD1-FA0F-69FA-316C-4E59662BA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2789" y="2014570"/>
            <a:ext cx="291391" cy="281113"/>
          </a:xfrm>
          <a:prstGeom prst="rect">
            <a:avLst/>
          </a:prstGeom>
        </p:spPr>
      </p:pic>
      <p:sp>
        <p:nvSpPr>
          <p:cNvPr id="31" name="Rectangle 8">
            <a:extLst>
              <a:ext uri="{FF2B5EF4-FFF2-40B4-BE49-F238E27FC236}">
                <a16:creationId xmlns:a16="http://schemas.microsoft.com/office/drawing/2014/main" id="{7308A996-C78B-BE7B-10D7-03DA14A8E157}"/>
              </a:ext>
            </a:extLst>
          </p:cNvPr>
          <p:cNvSpPr/>
          <p:nvPr/>
        </p:nvSpPr>
        <p:spPr>
          <a:xfrm>
            <a:off x="7062789" y="2014570"/>
            <a:ext cx="3460869" cy="2608517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B17CC6BF-9577-133E-0215-098651B85284}"/>
              </a:ext>
            </a:extLst>
          </p:cNvPr>
          <p:cNvSpPr/>
          <p:nvPr/>
        </p:nvSpPr>
        <p:spPr>
          <a:xfrm>
            <a:off x="7354180" y="2295684"/>
            <a:ext cx="2878087" cy="204629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1BCE6A-3FDF-1A41-4A27-CDB262C0BAC1}"/>
              </a:ext>
            </a:extLst>
          </p:cNvPr>
          <p:cNvSpPr txBox="1"/>
          <p:nvPr/>
        </p:nvSpPr>
        <p:spPr>
          <a:xfrm>
            <a:off x="1956254" y="2006673"/>
            <a:ext cx="539792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Seoul.internal</a:t>
            </a:r>
            <a:endParaRPr lang="ko-KR" altLang="en-US" sz="1300" dirty="0"/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01FBFAD6-568C-0C6E-EAA8-B93831584D84}"/>
              </a:ext>
            </a:extLst>
          </p:cNvPr>
          <p:cNvGrpSpPr/>
          <p:nvPr/>
        </p:nvGrpSpPr>
        <p:grpSpPr>
          <a:xfrm>
            <a:off x="2178903" y="2697159"/>
            <a:ext cx="987135" cy="611674"/>
            <a:chOff x="5625233" y="3348677"/>
            <a:chExt cx="1115568" cy="716529"/>
          </a:xfrm>
        </p:grpSpPr>
        <p:pic>
          <p:nvPicPr>
            <p:cNvPr id="36" name="Graphic 60">
              <a:extLst>
                <a:ext uri="{FF2B5EF4-FFF2-40B4-BE49-F238E27FC236}">
                  <a16:creationId xmlns:a16="http://schemas.microsoft.com/office/drawing/2014/main" id="{F540FE8E-6642-6522-5DF0-AC0A9FD0D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54668FB6-9B00-35F2-6730-D5CD0BC10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81E38A-8278-8265-1FE6-9A068BCAB4B7}"/>
              </a:ext>
            </a:extLst>
          </p:cNvPr>
          <p:cNvSpPr txBox="1"/>
          <p:nvPr/>
        </p:nvSpPr>
        <p:spPr>
          <a:xfrm>
            <a:off x="7354180" y="2006673"/>
            <a:ext cx="295436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Singapore.internal</a:t>
            </a:r>
            <a:endParaRPr lang="ko-KR" altLang="en-US" sz="1300" dirty="0"/>
          </a:p>
        </p:txBody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4E4A45A2-84DA-1D8A-53EB-6E86E2779E34}"/>
              </a:ext>
            </a:extLst>
          </p:cNvPr>
          <p:cNvSpPr/>
          <p:nvPr/>
        </p:nvSpPr>
        <p:spPr>
          <a:xfrm>
            <a:off x="3553042" y="2559921"/>
            <a:ext cx="1178361" cy="75890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D21DE356-A86E-D84E-F8D0-3E32B6D78DAA}"/>
              </a:ext>
            </a:extLst>
          </p:cNvPr>
          <p:cNvSpPr/>
          <p:nvPr/>
        </p:nvSpPr>
        <p:spPr>
          <a:xfrm>
            <a:off x="2098378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8F5C8420-0C27-6E83-8944-C2FEA0596FE7}"/>
              </a:ext>
            </a:extLst>
          </p:cNvPr>
          <p:cNvSpPr/>
          <p:nvPr/>
        </p:nvSpPr>
        <p:spPr>
          <a:xfrm>
            <a:off x="3553042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1">
            <a:extLst>
              <a:ext uri="{FF2B5EF4-FFF2-40B4-BE49-F238E27FC236}">
                <a16:creationId xmlns:a16="http://schemas.microsoft.com/office/drawing/2014/main" id="{637A5EBA-C54C-0849-4304-9BC44E9C618B}"/>
              </a:ext>
            </a:extLst>
          </p:cNvPr>
          <p:cNvGrpSpPr/>
          <p:nvPr/>
        </p:nvGrpSpPr>
        <p:grpSpPr>
          <a:xfrm>
            <a:off x="3648655" y="2697159"/>
            <a:ext cx="987135" cy="611674"/>
            <a:chOff x="5625233" y="3348677"/>
            <a:chExt cx="1115568" cy="716529"/>
          </a:xfrm>
        </p:grpSpPr>
        <p:pic>
          <p:nvPicPr>
            <p:cNvPr id="52" name="Graphic 60">
              <a:extLst>
                <a:ext uri="{FF2B5EF4-FFF2-40B4-BE49-F238E27FC236}">
                  <a16:creationId xmlns:a16="http://schemas.microsoft.com/office/drawing/2014/main" id="{2EB84476-6973-D8B8-E757-75064560B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16">
              <a:extLst>
                <a:ext uri="{FF2B5EF4-FFF2-40B4-BE49-F238E27FC236}">
                  <a16:creationId xmlns:a16="http://schemas.microsoft.com/office/drawing/2014/main" id="{A438870E-44A6-2BFC-BCC9-6B2D5E2A4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</a:t>
              </a:r>
            </a:p>
          </p:txBody>
        </p:sp>
      </p:grpSp>
      <p:grpSp>
        <p:nvGrpSpPr>
          <p:cNvPr id="60" name="Group 1">
            <a:extLst>
              <a:ext uri="{FF2B5EF4-FFF2-40B4-BE49-F238E27FC236}">
                <a16:creationId xmlns:a16="http://schemas.microsoft.com/office/drawing/2014/main" id="{CFC141BD-9223-613A-61A8-EFB29DD8C36A}"/>
              </a:ext>
            </a:extLst>
          </p:cNvPr>
          <p:cNvGrpSpPr/>
          <p:nvPr/>
        </p:nvGrpSpPr>
        <p:grpSpPr>
          <a:xfrm>
            <a:off x="2178903" y="3464402"/>
            <a:ext cx="987135" cy="611674"/>
            <a:chOff x="5625233" y="3348677"/>
            <a:chExt cx="1115568" cy="71652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A9D97DA-EF48-D251-9AEA-87E3DDB32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7BD90BEE-ADB1-7D8A-6D46-B0AB301DC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Web1</a:t>
              </a:r>
            </a:p>
          </p:txBody>
        </p:sp>
      </p:grpSp>
      <p:grpSp>
        <p:nvGrpSpPr>
          <p:cNvPr id="63" name="Group 1">
            <a:extLst>
              <a:ext uri="{FF2B5EF4-FFF2-40B4-BE49-F238E27FC236}">
                <a16:creationId xmlns:a16="http://schemas.microsoft.com/office/drawing/2014/main" id="{ECF8FEDE-8AC1-A965-D802-EA966E87E2F2}"/>
              </a:ext>
            </a:extLst>
          </p:cNvPr>
          <p:cNvGrpSpPr/>
          <p:nvPr/>
        </p:nvGrpSpPr>
        <p:grpSpPr>
          <a:xfrm>
            <a:off x="3648655" y="3464402"/>
            <a:ext cx="987135" cy="611674"/>
            <a:chOff x="5625233" y="3348677"/>
            <a:chExt cx="1115568" cy="716529"/>
          </a:xfrm>
        </p:grpSpPr>
        <p:pic>
          <p:nvPicPr>
            <p:cNvPr id="64" name="Graphic 60">
              <a:extLst>
                <a:ext uri="{FF2B5EF4-FFF2-40B4-BE49-F238E27FC236}">
                  <a16:creationId xmlns:a16="http://schemas.microsoft.com/office/drawing/2014/main" id="{F44A8D1A-E2B4-7D4D-CC40-A60463E7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Box 16">
              <a:extLst>
                <a:ext uri="{FF2B5EF4-FFF2-40B4-BE49-F238E27FC236}">
                  <a16:creationId xmlns:a16="http://schemas.microsoft.com/office/drawing/2014/main" id="{90AA0D96-B969-6C2D-B12C-4F8812247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Web2</a:t>
              </a:r>
            </a:p>
          </p:txBody>
        </p:sp>
      </p:grpSp>
      <p:sp>
        <p:nvSpPr>
          <p:cNvPr id="66" name="Rectangle 32">
            <a:extLst>
              <a:ext uri="{FF2B5EF4-FFF2-40B4-BE49-F238E27FC236}">
                <a16:creationId xmlns:a16="http://schemas.microsoft.com/office/drawing/2014/main" id="{DBB63B70-6EED-AEEE-2B55-EC6C685A3245}"/>
              </a:ext>
            </a:extLst>
          </p:cNvPr>
          <p:cNvSpPr/>
          <p:nvPr/>
        </p:nvSpPr>
        <p:spPr>
          <a:xfrm>
            <a:off x="7467098" y="2549926"/>
            <a:ext cx="1178361" cy="75890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1">
            <a:extLst>
              <a:ext uri="{FF2B5EF4-FFF2-40B4-BE49-F238E27FC236}">
                <a16:creationId xmlns:a16="http://schemas.microsoft.com/office/drawing/2014/main" id="{9E68BBB5-CA84-89A2-3063-C94E62ADE6DC}"/>
              </a:ext>
            </a:extLst>
          </p:cNvPr>
          <p:cNvGrpSpPr/>
          <p:nvPr/>
        </p:nvGrpSpPr>
        <p:grpSpPr>
          <a:xfrm>
            <a:off x="7562711" y="2697159"/>
            <a:ext cx="987135" cy="611674"/>
            <a:chOff x="5625233" y="3348677"/>
            <a:chExt cx="1115568" cy="716529"/>
          </a:xfrm>
        </p:grpSpPr>
        <p:pic>
          <p:nvPicPr>
            <p:cNvPr id="68" name="Graphic 60">
              <a:extLst>
                <a:ext uri="{FF2B5EF4-FFF2-40B4-BE49-F238E27FC236}">
                  <a16:creationId xmlns:a16="http://schemas.microsoft.com/office/drawing/2014/main" id="{B5429114-D1A7-4807-3164-F93A03E4D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9C89761-36A4-1A16-5468-9A21AEC1A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</a:t>
              </a:r>
            </a:p>
          </p:txBody>
        </p:sp>
      </p:grpSp>
      <p:sp>
        <p:nvSpPr>
          <p:cNvPr id="71" name="Rectangle 7">
            <a:extLst>
              <a:ext uri="{FF2B5EF4-FFF2-40B4-BE49-F238E27FC236}">
                <a16:creationId xmlns:a16="http://schemas.microsoft.com/office/drawing/2014/main" id="{0F3A270D-81E5-0C42-930A-1F096CC6C272}"/>
              </a:ext>
            </a:extLst>
          </p:cNvPr>
          <p:cNvSpPr/>
          <p:nvPr/>
        </p:nvSpPr>
        <p:spPr>
          <a:xfrm>
            <a:off x="7482186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oup 1">
            <a:extLst>
              <a:ext uri="{FF2B5EF4-FFF2-40B4-BE49-F238E27FC236}">
                <a16:creationId xmlns:a16="http://schemas.microsoft.com/office/drawing/2014/main" id="{23E4A8D4-3770-1F3D-C3FC-1E8D828F3803}"/>
              </a:ext>
            </a:extLst>
          </p:cNvPr>
          <p:cNvGrpSpPr/>
          <p:nvPr/>
        </p:nvGrpSpPr>
        <p:grpSpPr>
          <a:xfrm>
            <a:off x="7562711" y="3464402"/>
            <a:ext cx="987135" cy="611674"/>
            <a:chOff x="5625233" y="3348677"/>
            <a:chExt cx="1115568" cy="716529"/>
          </a:xfrm>
        </p:grpSpPr>
        <p:pic>
          <p:nvPicPr>
            <p:cNvPr id="76" name="Graphic 60">
              <a:extLst>
                <a:ext uri="{FF2B5EF4-FFF2-40B4-BE49-F238E27FC236}">
                  <a16:creationId xmlns:a16="http://schemas.microsoft.com/office/drawing/2014/main" id="{98B592D0-0386-104F-3B18-78DD1D383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6">
              <a:extLst>
                <a:ext uri="{FF2B5EF4-FFF2-40B4-BE49-F238E27FC236}">
                  <a16:creationId xmlns:a16="http://schemas.microsoft.com/office/drawing/2014/main" id="{63FDC267-5307-D644-715F-A4DD49751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Web1</a:t>
              </a:r>
            </a:p>
          </p:txBody>
        </p:sp>
      </p:grpSp>
      <p:sp>
        <p:nvSpPr>
          <p:cNvPr id="78" name="Rectangle 7">
            <a:extLst>
              <a:ext uri="{FF2B5EF4-FFF2-40B4-BE49-F238E27FC236}">
                <a16:creationId xmlns:a16="http://schemas.microsoft.com/office/drawing/2014/main" id="{8532120C-D8E4-47B3-7E8A-136B74E4C98D}"/>
              </a:ext>
            </a:extLst>
          </p:cNvPr>
          <p:cNvSpPr/>
          <p:nvPr/>
        </p:nvSpPr>
        <p:spPr>
          <a:xfrm>
            <a:off x="8913379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1">
            <a:extLst>
              <a:ext uri="{FF2B5EF4-FFF2-40B4-BE49-F238E27FC236}">
                <a16:creationId xmlns:a16="http://schemas.microsoft.com/office/drawing/2014/main" id="{533E97BF-D8C0-CE8B-3220-77E276A22F0B}"/>
              </a:ext>
            </a:extLst>
          </p:cNvPr>
          <p:cNvGrpSpPr/>
          <p:nvPr/>
        </p:nvGrpSpPr>
        <p:grpSpPr>
          <a:xfrm>
            <a:off x="9071161" y="3464402"/>
            <a:ext cx="987135" cy="611674"/>
            <a:chOff x="5695490" y="3348677"/>
            <a:chExt cx="1115568" cy="716529"/>
          </a:xfrm>
        </p:grpSpPr>
        <p:pic>
          <p:nvPicPr>
            <p:cNvPr id="80" name="Graphic 60">
              <a:extLst>
                <a:ext uri="{FF2B5EF4-FFF2-40B4-BE49-F238E27FC236}">
                  <a16:creationId xmlns:a16="http://schemas.microsoft.com/office/drawing/2014/main" id="{75F89271-2277-CC43-3F06-540C82DA9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349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TextBox 16">
              <a:extLst>
                <a:ext uri="{FF2B5EF4-FFF2-40B4-BE49-F238E27FC236}">
                  <a16:creationId xmlns:a16="http://schemas.microsoft.com/office/drawing/2014/main" id="{E3F45F41-9338-C350-3893-A12FD60EB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5490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Web2</a:t>
              </a:r>
            </a:p>
          </p:txBody>
        </p:sp>
      </p:grpSp>
      <p:pic>
        <p:nvPicPr>
          <p:cNvPr id="84" name="Graphic 21">
            <a:extLst>
              <a:ext uri="{FF2B5EF4-FFF2-40B4-BE49-F238E27FC236}">
                <a16:creationId xmlns:a16="http://schemas.microsoft.com/office/drawing/2014/main" id="{0D9BC7E1-0DE3-AF48-29C7-13B7B8A14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39" y="4151254"/>
            <a:ext cx="582017" cy="5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21">
            <a:extLst>
              <a:ext uri="{FF2B5EF4-FFF2-40B4-BE49-F238E27FC236}">
                <a16:creationId xmlns:a16="http://schemas.microsoft.com/office/drawing/2014/main" id="{EDA92182-99C0-073F-0F04-A9910AB4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630" y="4151254"/>
            <a:ext cx="582017" cy="5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ectangle 14">
            <a:extLst>
              <a:ext uri="{FF2B5EF4-FFF2-40B4-BE49-F238E27FC236}">
                <a16:creationId xmlns:a16="http://schemas.microsoft.com/office/drawing/2014/main" id="{7EE4382A-A6C9-AA7B-82E4-F24666238CB8}"/>
              </a:ext>
            </a:extLst>
          </p:cNvPr>
          <p:cNvSpPr/>
          <p:nvPr/>
        </p:nvSpPr>
        <p:spPr>
          <a:xfrm>
            <a:off x="1664862" y="5111869"/>
            <a:ext cx="3460869" cy="1402598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IDC 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Seoul.internal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820DA887-A371-81F4-DFFA-BF0EA882DE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4862" y="5115430"/>
            <a:ext cx="291391" cy="281113"/>
          </a:xfrm>
          <a:prstGeom prst="rect">
            <a:avLst/>
          </a:prstGeom>
        </p:spPr>
      </p:pic>
      <p:sp>
        <p:nvSpPr>
          <p:cNvPr id="88" name="Rectangle 32">
            <a:extLst>
              <a:ext uri="{FF2B5EF4-FFF2-40B4-BE49-F238E27FC236}">
                <a16:creationId xmlns:a16="http://schemas.microsoft.com/office/drawing/2014/main" id="{CBEE1427-0095-318B-E104-E40C84316C1D}"/>
              </a:ext>
            </a:extLst>
          </p:cNvPr>
          <p:cNvSpPr/>
          <p:nvPr/>
        </p:nvSpPr>
        <p:spPr>
          <a:xfrm>
            <a:off x="1832909" y="5456710"/>
            <a:ext cx="3153229" cy="95661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07A02E81-974D-C9F5-839B-92E13484DA0C}"/>
              </a:ext>
            </a:extLst>
          </p:cNvPr>
          <p:cNvSpPr/>
          <p:nvPr/>
        </p:nvSpPr>
        <p:spPr>
          <a:xfrm>
            <a:off x="7062789" y="5111869"/>
            <a:ext cx="3460869" cy="1402598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IDC 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Singapore.internal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Graphic 27">
            <a:extLst>
              <a:ext uri="{FF2B5EF4-FFF2-40B4-BE49-F238E27FC236}">
                <a16:creationId xmlns:a16="http://schemas.microsoft.com/office/drawing/2014/main" id="{7E9DBDC3-2A0B-9CA9-8A0B-7D5A4D3FBF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2789" y="5115430"/>
            <a:ext cx="291391" cy="281113"/>
          </a:xfrm>
          <a:prstGeom prst="rect">
            <a:avLst/>
          </a:prstGeom>
        </p:spPr>
      </p:pic>
      <p:sp>
        <p:nvSpPr>
          <p:cNvPr id="91" name="Rectangle 32">
            <a:extLst>
              <a:ext uri="{FF2B5EF4-FFF2-40B4-BE49-F238E27FC236}">
                <a16:creationId xmlns:a16="http://schemas.microsoft.com/office/drawing/2014/main" id="{96A5D666-ACEB-3206-1C0A-FBA4BFBF315B}"/>
              </a:ext>
            </a:extLst>
          </p:cNvPr>
          <p:cNvSpPr/>
          <p:nvPr/>
        </p:nvSpPr>
        <p:spPr>
          <a:xfrm>
            <a:off x="7230836" y="5456710"/>
            <a:ext cx="3153229" cy="95661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Group 1">
            <a:extLst>
              <a:ext uri="{FF2B5EF4-FFF2-40B4-BE49-F238E27FC236}">
                <a16:creationId xmlns:a16="http://schemas.microsoft.com/office/drawing/2014/main" id="{3D07CDCD-9520-6C86-AF8D-EAFFB8B4DC76}"/>
              </a:ext>
            </a:extLst>
          </p:cNvPr>
          <p:cNvGrpSpPr/>
          <p:nvPr/>
        </p:nvGrpSpPr>
        <p:grpSpPr>
          <a:xfrm>
            <a:off x="1810557" y="5660512"/>
            <a:ext cx="987135" cy="611674"/>
            <a:chOff x="5625233" y="3348677"/>
            <a:chExt cx="1115568" cy="716529"/>
          </a:xfrm>
        </p:grpSpPr>
        <p:pic>
          <p:nvPicPr>
            <p:cNvPr id="94" name="Graphic 60">
              <a:extLst>
                <a:ext uri="{FF2B5EF4-FFF2-40B4-BE49-F238E27FC236}">
                  <a16:creationId xmlns:a16="http://schemas.microsoft.com/office/drawing/2014/main" id="{CCE3EB27-323F-DDB8-E312-3F4DC7DE6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16">
              <a:extLst>
                <a:ext uri="{FF2B5EF4-FFF2-40B4-BE49-F238E27FC236}">
                  <a16:creationId xmlns:a16="http://schemas.microsoft.com/office/drawing/2014/main" id="{AD5A3123-D47F-3178-9966-7529656E7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DNS Server</a:t>
              </a:r>
            </a:p>
          </p:txBody>
        </p:sp>
      </p:grpSp>
      <p:grpSp>
        <p:nvGrpSpPr>
          <p:cNvPr id="96" name="Group 1">
            <a:extLst>
              <a:ext uri="{FF2B5EF4-FFF2-40B4-BE49-F238E27FC236}">
                <a16:creationId xmlns:a16="http://schemas.microsoft.com/office/drawing/2014/main" id="{FCDBEDAD-356B-5A9F-4AF5-A204B63DE844}"/>
              </a:ext>
            </a:extLst>
          </p:cNvPr>
          <p:cNvGrpSpPr/>
          <p:nvPr/>
        </p:nvGrpSpPr>
        <p:grpSpPr>
          <a:xfrm>
            <a:off x="2949864" y="5660512"/>
            <a:ext cx="987135" cy="611674"/>
            <a:chOff x="5625233" y="3348677"/>
            <a:chExt cx="1115568" cy="716529"/>
          </a:xfrm>
        </p:grpSpPr>
        <p:pic>
          <p:nvPicPr>
            <p:cNvPr id="97" name="Graphic 60">
              <a:extLst>
                <a:ext uri="{FF2B5EF4-FFF2-40B4-BE49-F238E27FC236}">
                  <a16:creationId xmlns:a16="http://schemas.microsoft.com/office/drawing/2014/main" id="{66884C08-7F41-7A1D-1D39-374B3D220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TextBox 16">
              <a:extLst>
                <a:ext uri="{FF2B5EF4-FFF2-40B4-BE49-F238E27FC236}">
                  <a16:creationId xmlns:a16="http://schemas.microsoft.com/office/drawing/2014/main" id="{D81CD40A-77C2-99B7-69A0-597DE5754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DB Server</a:t>
              </a:r>
            </a:p>
          </p:txBody>
        </p:sp>
      </p:grpSp>
      <p:grpSp>
        <p:nvGrpSpPr>
          <p:cNvPr id="99" name="Group 1">
            <a:extLst>
              <a:ext uri="{FF2B5EF4-FFF2-40B4-BE49-F238E27FC236}">
                <a16:creationId xmlns:a16="http://schemas.microsoft.com/office/drawing/2014/main" id="{BBD1366A-26AA-96F7-7E45-2FE30381A825}"/>
              </a:ext>
            </a:extLst>
          </p:cNvPr>
          <p:cNvGrpSpPr/>
          <p:nvPr/>
        </p:nvGrpSpPr>
        <p:grpSpPr>
          <a:xfrm>
            <a:off x="4083286" y="5660512"/>
            <a:ext cx="987135" cy="611674"/>
            <a:chOff x="5625233" y="3348677"/>
            <a:chExt cx="1115568" cy="716529"/>
          </a:xfrm>
        </p:grpSpPr>
        <p:pic>
          <p:nvPicPr>
            <p:cNvPr id="100" name="Graphic 60">
              <a:extLst>
                <a:ext uri="{FF2B5EF4-FFF2-40B4-BE49-F238E27FC236}">
                  <a16:creationId xmlns:a16="http://schemas.microsoft.com/office/drawing/2014/main" id="{8162B446-F7AA-3714-4577-0A1F63026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TextBox 16">
              <a:extLst>
                <a:ext uri="{FF2B5EF4-FFF2-40B4-BE49-F238E27FC236}">
                  <a16:creationId xmlns:a16="http://schemas.microsoft.com/office/drawing/2014/main" id="{7AF88A70-8673-05BB-154A-18742B4A3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CGW</a:t>
              </a:r>
            </a:p>
          </p:txBody>
        </p:sp>
      </p:grpSp>
      <p:grpSp>
        <p:nvGrpSpPr>
          <p:cNvPr id="102" name="Group 1">
            <a:extLst>
              <a:ext uri="{FF2B5EF4-FFF2-40B4-BE49-F238E27FC236}">
                <a16:creationId xmlns:a16="http://schemas.microsoft.com/office/drawing/2014/main" id="{23C6D48D-2BDA-7486-6957-5094C2649DDB}"/>
              </a:ext>
            </a:extLst>
          </p:cNvPr>
          <p:cNvGrpSpPr/>
          <p:nvPr/>
        </p:nvGrpSpPr>
        <p:grpSpPr>
          <a:xfrm>
            <a:off x="7173802" y="5660512"/>
            <a:ext cx="987135" cy="611674"/>
            <a:chOff x="5625233" y="3348677"/>
            <a:chExt cx="1115568" cy="716529"/>
          </a:xfrm>
        </p:grpSpPr>
        <p:pic>
          <p:nvPicPr>
            <p:cNvPr id="103" name="Graphic 60">
              <a:extLst>
                <a:ext uri="{FF2B5EF4-FFF2-40B4-BE49-F238E27FC236}">
                  <a16:creationId xmlns:a16="http://schemas.microsoft.com/office/drawing/2014/main" id="{66FA13D8-569B-FF8D-7450-E3E102371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TextBox 16">
              <a:extLst>
                <a:ext uri="{FF2B5EF4-FFF2-40B4-BE49-F238E27FC236}">
                  <a16:creationId xmlns:a16="http://schemas.microsoft.com/office/drawing/2014/main" id="{71E99413-0C11-417E-979E-1E2B2C2C0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CGW</a:t>
              </a:r>
            </a:p>
          </p:txBody>
        </p:sp>
      </p:grpSp>
      <p:grpSp>
        <p:nvGrpSpPr>
          <p:cNvPr id="105" name="Group 1">
            <a:extLst>
              <a:ext uri="{FF2B5EF4-FFF2-40B4-BE49-F238E27FC236}">
                <a16:creationId xmlns:a16="http://schemas.microsoft.com/office/drawing/2014/main" id="{EE9776B9-080F-8406-43B5-5DE2B22AB5B6}"/>
              </a:ext>
            </a:extLst>
          </p:cNvPr>
          <p:cNvGrpSpPr/>
          <p:nvPr/>
        </p:nvGrpSpPr>
        <p:grpSpPr>
          <a:xfrm>
            <a:off x="8313109" y="5660512"/>
            <a:ext cx="987135" cy="611674"/>
            <a:chOff x="5625233" y="3348677"/>
            <a:chExt cx="1115568" cy="716529"/>
          </a:xfrm>
        </p:grpSpPr>
        <p:pic>
          <p:nvPicPr>
            <p:cNvPr id="106" name="Graphic 60">
              <a:extLst>
                <a:ext uri="{FF2B5EF4-FFF2-40B4-BE49-F238E27FC236}">
                  <a16:creationId xmlns:a16="http://schemas.microsoft.com/office/drawing/2014/main" id="{6D31B9A4-57AE-7450-4C30-C77A99B21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Box 16">
              <a:extLst>
                <a:ext uri="{FF2B5EF4-FFF2-40B4-BE49-F238E27FC236}">
                  <a16:creationId xmlns:a16="http://schemas.microsoft.com/office/drawing/2014/main" id="{E6E3FAA5-0B31-A5EC-596B-EDD2F49BB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DB Server</a:t>
              </a:r>
            </a:p>
          </p:txBody>
        </p:sp>
      </p:grpSp>
      <p:grpSp>
        <p:nvGrpSpPr>
          <p:cNvPr id="108" name="Group 1">
            <a:extLst>
              <a:ext uri="{FF2B5EF4-FFF2-40B4-BE49-F238E27FC236}">
                <a16:creationId xmlns:a16="http://schemas.microsoft.com/office/drawing/2014/main" id="{F4707A4A-BE6E-2298-36F0-85E440CFBBF3}"/>
              </a:ext>
            </a:extLst>
          </p:cNvPr>
          <p:cNvGrpSpPr/>
          <p:nvPr/>
        </p:nvGrpSpPr>
        <p:grpSpPr>
          <a:xfrm>
            <a:off x="9446531" y="5660512"/>
            <a:ext cx="987135" cy="611674"/>
            <a:chOff x="5625233" y="3348677"/>
            <a:chExt cx="1115568" cy="716529"/>
          </a:xfrm>
        </p:grpSpPr>
        <p:pic>
          <p:nvPicPr>
            <p:cNvPr id="109" name="Graphic 60">
              <a:extLst>
                <a:ext uri="{FF2B5EF4-FFF2-40B4-BE49-F238E27FC236}">
                  <a16:creationId xmlns:a16="http://schemas.microsoft.com/office/drawing/2014/main" id="{62AA46A4-9FB5-F324-720F-7E86F4B47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Box 16">
              <a:extLst>
                <a:ext uri="{FF2B5EF4-FFF2-40B4-BE49-F238E27FC236}">
                  <a16:creationId xmlns:a16="http://schemas.microsoft.com/office/drawing/2014/main" id="{556E9DFF-12CE-10A1-1CA8-198CC56FD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DNS Server</a:t>
              </a:r>
            </a:p>
          </p:txBody>
        </p:sp>
      </p:grpSp>
      <p:pic>
        <p:nvPicPr>
          <p:cNvPr id="111" name="Graphic 8">
            <a:extLst>
              <a:ext uri="{FF2B5EF4-FFF2-40B4-BE49-F238E27FC236}">
                <a16:creationId xmlns:a16="http://schemas.microsoft.com/office/drawing/2014/main" id="{73392D93-49DC-BD30-AAD0-831B06A9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14" y="2477704"/>
            <a:ext cx="404564" cy="39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7">
            <a:extLst>
              <a:ext uri="{FF2B5EF4-FFF2-40B4-BE49-F238E27FC236}">
                <a16:creationId xmlns:a16="http://schemas.microsoft.com/office/drawing/2014/main" id="{4C5482FF-9610-5162-3EC4-CC15DE41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47" y="3088248"/>
            <a:ext cx="478020" cy="46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Graphic 7">
            <a:extLst>
              <a:ext uri="{FF2B5EF4-FFF2-40B4-BE49-F238E27FC236}">
                <a16:creationId xmlns:a16="http://schemas.microsoft.com/office/drawing/2014/main" id="{A82CD29A-379F-36DA-DBA4-249A4BC7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00" y="3088248"/>
            <a:ext cx="478020" cy="46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5" name="Straight Arrow Connector 7">
            <a:extLst>
              <a:ext uri="{FF2B5EF4-FFF2-40B4-BE49-F238E27FC236}">
                <a16:creationId xmlns:a16="http://schemas.microsoft.com/office/drawing/2014/main" id="{FDEC5E06-ABFB-E1F7-EE86-63996C1F3F04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5810867" y="3318828"/>
            <a:ext cx="602233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Freeform 37">
            <a:extLst>
              <a:ext uri="{FF2B5EF4-FFF2-40B4-BE49-F238E27FC236}">
                <a16:creationId xmlns:a16="http://schemas.microsoft.com/office/drawing/2014/main" id="{94A5E48C-7BDF-A677-1203-12E457450813}"/>
              </a:ext>
            </a:extLst>
          </p:cNvPr>
          <p:cNvSpPr/>
          <p:nvPr/>
        </p:nvSpPr>
        <p:spPr>
          <a:xfrm rot="10800000" flipH="1" flipV="1">
            <a:off x="4834337" y="2582899"/>
            <a:ext cx="727016" cy="534789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0" name="Freeform 34">
            <a:extLst>
              <a:ext uri="{FF2B5EF4-FFF2-40B4-BE49-F238E27FC236}">
                <a16:creationId xmlns:a16="http://schemas.microsoft.com/office/drawing/2014/main" id="{2BE0E067-8E85-0C63-32EA-721717D1DE52}"/>
              </a:ext>
            </a:extLst>
          </p:cNvPr>
          <p:cNvSpPr/>
          <p:nvPr/>
        </p:nvSpPr>
        <p:spPr>
          <a:xfrm flipH="1">
            <a:off x="6644468" y="2576796"/>
            <a:ext cx="727016" cy="540893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21" name="Straight Arrow Connector 15">
            <a:extLst>
              <a:ext uri="{FF2B5EF4-FFF2-40B4-BE49-F238E27FC236}">
                <a16:creationId xmlns:a16="http://schemas.microsoft.com/office/drawing/2014/main" id="{6B9E6185-8E7D-D521-4559-0C7B2A396D45}"/>
              </a:ext>
            </a:extLst>
          </p:cNvPr>
          <p:cNvCxnSpPr>
            <a:cxnSpLocks/>
          </p:cNvCxnSpPr>
          <p:nvPr/>
        </p:nvCxnSpPr>
        <p:spPr>
          <a:xfrm flipV="1">
            <a:off x="5561353" y="3529093"/>
            <a:ext cx="0" cy="2363707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5">
            <a:extLst>
              <a:ext uri="{FF2B5EF4-FFF2-40B4-BE49-F238E27FC236}">
                <a16:creationId xmlns:a16="http://schemas.microsoft.com/office/drawing/2014/main" id="{86FA35B2-FF93-5DE6-0AE0-E3B82544544A}"/>
              </a:ext>
            </a:extLst>
          </p:cNvPr>
          <p:cNvCxnSpPr>
            <a:cxnSpLocks/>
          </p:cNvCxnSpPr>
          <p:nvPr/>
        </p:nvCxnSpPr>
        <p:spPr>
          <a:xfrm flipV="1">
            <a:off x="6644468" y="3529093"/>
            <a:ext cx="0" cy="2363707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7">
            <a:extLst>
              <a:ext uri="{FF2B5EF4-FFF2-40B4-BE49-F238E27FC236}">
                <a16:creationId xmlns:a16="http://schemas.microsoft.com/office/drawing/2014/main" id="{37240822-719F-C0BD-F6D5-E1E944BFB2AF}"/>
              </a:ext>
            </a:extLst>
          </p:cNvPr>
          <p:cNvCxnSpPr>
            <a:cxnSpLocks/>
          </p:cNvCxnSpPr>
          <p:nvPr/>
        </p:nvCxnSpPr>
        <p:spPr>
          <a:xfrm>
            <a:off x="4716315" y="5892800"/>
            <a:ext cx="845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7">
            <a:extLst>
              <a:ext uri="{FF2B5EF4-FFF2-40B4-BE49-F238E27FC236}">
                <a16:creationId xmlns:a16="http://schemas.microsoft.com/office/drawing/2014/main" id="{6C9DC461-F3E6-50E2-DFDF-9E0DC179D29D}"/>
              </a:ext>
            </a:extLst>
          </p:cNvPr>
          <p:cNvCxnSpPr>
            <a:cxnSpLocks/>
          </p:cNvCxnSpPr>
          <p:nvPr/>
        </p:nvCxnSpPr>
        <p:spPr>
          <a:xfrm>
            <a:off x="6644468" y="5892800"/>
            <a:ext cx="845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22">
            <a:extLst>
              <a:ext uri="{FF2B5EF4-FFF2-40B4-BE49-F238E27FC236}">
                <a16:creationId xmlns:a16="http://schemas.microsoft.com/office/drawing/2014/main" id="{F12C15F7-0EBF-9294-04A4-650805E73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940048" y="102434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TextBox 39">
            <a:extLst>
              <a:ext uri="{FF2B5EF4-FFF2-40B4-BE49-F238E27FC236}">
                <a16:creationId xmlns:a16="http://schemas.microsoft.com/office/drawing/2014/main" id="{88ADEA17-26F9-F68C-A226-796F5CFB6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23" y="1570331"/>
            <a:ext cx="1073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서울 </a:t>
            </a:r>
            <a:r>
              <a:rPr lang="ko-KR" altLang="en-US" sz="900" b="1" dirty="0" err="1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리전</a:t>
            </a: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근접 사용자</a:t>
            </a:r>
            <a:endParaRPr lang="en-US" altLang="en-US" sz="900" b="1" dirty="0">
              <a:solidFill>
                <a:schemeClr val="bg1"/>
              </a:solidFill>
              <a:highlight>
                <a:srgbClr val="0988C7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Graphic 22">
            <a:extLst>
              <a:ext uri="{FF2B5EF4-FFF2-40B4-BE49-F238E27FC236}">
                <a16:creationId xmlns:a16="http://schemas.microsoft.com/office/drawing/2014/main" id="{F8D9FA20-7083-6B00-4CC6-0440AB72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875835" y="102434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39">
            <a:extLst>
              <a:ext uri="{FF2B5EF4-FFF2-40B4-BE49-F238E27FC236}">
                <a16:creationId xmlns:a16="http://schemas.microsoft.com/office/drawing/2014/main" id="{A11D22E3-388B-22AB-6D95-41743027D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4210" y="1570331"/>
            <a:ext cx="1073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싱가포르 </a:t>
            </a:r>
            <a:r>
              <a:rPr lang="ko-KR" altLang="en-US" sz="900" b="1" dirty="0" err="1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리전</a:t>
            </a: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근접 사용자</a:t>
            </a:r>
            <a:endParaRPr lang="en-US" altLang="en-US" sz="900" b="1" dirty="0">
              <a:solidFill>
                <a:schemeClr val="bg1"/>
              </a:solidFill>
              <a:highlight>
                <a:srgbClr val="0988C7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3" name="Straight Arrow Connector 8">
            <a:extLst>
              <a:ext uri="{FF2B5EF4-FFF2-40B4-BE49-F238E27FC236}">
                <a16:creationId xmlns:a16="http://schemas.microsoft.com/office/drawing/2014/main" id="{F1142B81-4793-C6AC-1B04-017E08CCEB02}"/>
              </a:ext>
            </a:extLst>
          </p:cNvPr>
          <p:cNvCxnSpPr>
            <a:cxnSpLocks/>
          </p:cNvCxnSpPr>
          <p:nvPr/>
        </p:nvCxnSpPr>
        <p:spPr>
          <a:xfrm>
            <a:off x="1521388" y="1265766"/>
            <a:ext cx="4168212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9">
            <a:extLst>
              <a:ext uri="{FF2B5EF4-FFF2-40B4-BE49-F238E27FC236}">
                <a16:creationId xmlns:a16="http://schemas.microsoft.com/office/drawing/2014/main" id="{9B99EE27-F9B7-AA87-F788-908EF4B5E052}"/>
              </a:ext>
            </a:extLst>
          </p:cNvPr>
          <p:cNvCxnSpPr>
            <a:cxnSpLocks/>
          </p:cNvCxnSpPr>
          <p:nvPr/>
        </p:nvCxnSpPr>
        <p:spPr>
          <a:xfrm>
            <a:off x="6516287" y="1278466"/>
            <a:ext cx="4278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7">
            <a:extLst>
              <a:ext uri="{FF2B5EF4-FFF2-40B4-BE49-F238E27FC236}">
                <a16:creationId xmlns:a16="http://schemas.microsoft.com/office/drawing/2014/main" id="{BA641A0E-04FE-0B8B-D528-9422F6EC5A4E}"/>
              </a:ext>
            </a:extLst>
          </p:cNvPr>
          <p:cNvCxnSpPr>
            <a:cxnSpLocks/>
          </p:cNvCxnSpPr>
          <p:nvPr/>
        </p:nvCxnSpPr>
        <p:spPr>
          <a:xfrm flipV="1">
            <a:off x="3605494" y="1414152"/>
            <a:ext cx="2126370" cy="1111822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7">
            <a:extLst>
              <a:ext uri="{FF2B5EF4-FFF2-40B4-BE49-F238E27FC236}">
                <a16:creationId xmlns:a16="http://schemas.microsoft.com/office/drawing/2014/main" id="{9018E351-9FAC-9E80-2B0C-1FED6D808F9D}"/>
              </a:ext>
            </a:extLst>
          </p:cNvPr>
          <p:cNvCxnSpPr>
            <a:cxnSpLocks/>
          </p:cNvCxnSpPr>
          <p:nvPr/>
        </p:nvCxnSpPr>
        <p:spPr>
          <a:xfrm flipH="1" flipV="1">
            <a:off x="6433620" y="1421281"/>
            <a:ext cx="1362404" cy="2127887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7">
            <a:extLst>
              <a:ext uri="{FF2B5EF4-FFF2-40B4-BE49-F238E27FC236}">
                <a16:creationId xmlns:a16="http://schemas.microsoft.com/office/drawing/2014/main" id="{431D3CE2-01B1-B473-BBF8-52FF1D39CED1}"/>
              </a:ext>
            </a:extLst>
          </p:cNvPr>
          <p:cNvCxnSpPr>
            <a:cxnSpLocks/>
          </p:cNvCxnSpPr>
          <p:nvPr/>
        </p:nvCxnSpPr>
        <p:spPr>
          <a:xfrm flipV="1">
            <a:off x="2871811" y="2873493"/>
            <a:ext cx="335637" cy="65560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7">
            <a:extLst>
              <a:ext uri="{FF2B5EF4-FFF2-40B4-BE49-F238E27FC236}">
                <a16:creationId xmlns:a16="http://schemas.microsoft.com/office/drawing/2014/main" id="{76C6FD5D-64CA-8B53-724C-4EB26B5FB82E}"/>
              </a:ext>
            </a:extLst>
          </p:cNvPr>
          <p:cNvCxnSpPr>
            <a:cxnSpLocks/>
          </p:cNvCxnSpPr>
          <p:nvPr/>
        </p:nvCxnSpPr>
        <p:spPr>
          <a:xfrm flipH="1" flipV="1">
            <a:off x="3530042" y="2881541"/>
            <a:ext cx="432028" cy="657632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그림 152">
            <a:extLst>
              <a:ext uri="{FF2B5EF4-FFF2-40B4-BE49-F238E27FC236}">
                <a16:creationId xmlns:a16="http://schemas.microsoft.com/office/drawing/2014/main" id="{D268CF90-BE78-5F25-44FA-BEF2803A11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0516171" y="2014570"/>
            <a:ext cx="454252" cy="319739"/>
          </a:xfrm>
          <a:prstGeom prst="rect">
            <a:avLst/>
          </a:prstGeom>
        </p:spPr>
      </p:pic>
      <p:cxnSp>
        <p:nvCxnSpPr>
          <p:cNvPr id="156" name="Straight Arrow Connector 17">
            <a:extLst>
              <a:ext uri="{FF2B5EF4-FFF2-40B4-BE49-F238E27FC236}">
                <a16:creationId xmlns:a16="http://schemas.microsoft.com/office/drawing/2014/main" id="{C7E5410D-4081-1AE1-0870-AF4B63F0F97A}"/>
              </a:ext>
            </a:extLst>
          </p:cNvPr>
          <p:cNvCxnSpPr>
            <a:cxnSpLocks/>
          </p:cNvCxnSpPr>
          <p:nvPr/>
        </p:nvCxnSpPr>
        <p:spPr>
          <a:xfrm flipV="1">
            <a:off x="3490157" y="3775459"/>
            <a:ext cx="449890" cy="1865018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7">
            <a:extLst>
              <a:ext uri="{FF2B5EF4-FFF2-40B4-BE49-F238E27FC236}">
                <a16:creationId xmlns:a16="http://schemas.microsoft.com/office/drawing/2014/main" id="{C9A2C5ED-4654-4955-AD34-A5FF946182AB}"/>
              </a:ext>
            </a:extLst>
          </p:cNvPr>
          <p:cNvCxnSpPr>
            <a:cxnSpLocks/>
          </p:cNvCxnSpPr>
          <p:nvPr/>
        </p:nvCxnSpPr>
        <p:spPr>
          <a:xfrm flipH="1" flipV="1">
            <a:off x="8218527" y="3809566"/>
            <a:ext cx="561243" cy="1830911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7">
            <a:extLst>
              <a:ext uri="{FF2B5EF4-FFF2-40B4-BE49-F238E27FC236}">
                <a16:creationId xmlns:a16="http://schemas.microsoft.com/office/drawing/2014/main" id="{6AD44B53-0804-A71C-230B-4D2BC093338C}"/>
              </a:ext>
            </a:extLst>
          </p:cNvPr>
          <p:cNvCxnSpPr>
            <a:cxnSpLocks/>
          </p:cNvCxnSpPr>
          <p:nvPr/>
        </p:nvCxnSpPr>
        <p:spPr>
          <a:xfrm>
            <a:off x="3440490" y="6670292"/>
            <a:ext cx="5390874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5">
            <a:extLst>
              <a:ext uri="{FF2B5EF4-FFF2-40B4-BE49-F238E27FC236}">
                <a16:creationId xmlns:a16="http://schemas.microsoft.com/office/drawing/2014/main" id="{6B211F45-6596-7C08-F71D-F2CD856874EA}"/>
              </a:ext>
            </a:extLst>
          </p:cNvPr>
          <p:cNvCxnSpPr>
            <a:cxnSpLocks/>
          </p:cNvCxnSpPr>
          <p:nvPr/>
        </p:nvCxnSpPr>
        <p:spPr>
          <a:xfrm flipV="1">
            <a:off x="3440490" y="6048859"/>
            <a:ext cx="0" cy="62143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8">
            <a:extLst>
              <a:ext uri="{FF2B5EF4-FFF2-40B4-BE49-F238E27FC236}">
                <a16:creationId xmlns:a16="http://schemas.microsoft.com/office/drawing/2014/main" id="{6A00A196-ED70-68A4-2CE5-A9F8AF9166DB}"/>
              </a:ext>
            </a:extLst>
          </p:cNvPr>
          <p:cNvCxnSpPr>
            <a:cxnSpLocks/>
            <a:endCxn id="107" idx="0"/>
          </p:cNvCxnSpPr>
          <p:nvPr/>
        </p:nvCxnSpPr>
        <p:spPr>
          <a:xfrm flipV="1">
            <a:off x="8806677" y="6048859"/>
            <a:ext cx="0" cy="62143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99604103-BEA2-32FF-FF11-75CE8BC037E9}"/>
              </a:ext>
            </a:extLst>
          </p:cNvPr>
          <p:cNvSpPr/>
          <p:nvPr/>
        </p:nvSpPr>
        <p:spPr>
          <a:xfrm>
            <a:off x="2705982" y="1080519"/>
            <a:ext cx="1440873" cy="3914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920F8B8F-A0C5-8B59-D3D6-CE6E8810856A}"/>
              </a:ext>
            </a:extLst>
          </p:cNvPr>
          <p:cNvSpPr/>
          <p:nvPr/>
        </p:nvSpPr>
        <p:spPr>
          <a:xfrm rot="9159346">
            <a:off x="4170020" y="1709166"/>
            <a:ext cx="1274030" cy="3914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화살표: 오른쪽 188">
            <a:extLst>
              <a:ext uri="{FF2B5EF4-FFF2-40B4-BE49-F238E27FC236}">
                <a16:creationId xmlns:a16="http://schemas.microsoft.com/office/drawing/2014/main" id="{7AAA689B-8A91-0553-9961-56884A80C51A}"/>
              </a:ext>
            </a:extLst>
          </p:cNvPr>
          <p:cNvSpPr/>
          <p:nvPr/>
        </p:nvSpPr>
        <p:spPr>
          <a:xfrm rot="7432356">
            <a:off x="2774484" y="2970432"/>
            <a:ext cx="584498" cy="4394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화살표: 오른쪽 189">
            <a:extLst>
              <a:ext uri="{FF2B5EF4-FFF2-40B4-BE49-F238E27FC236}">
                <a16:creationId xmlns:a16="http://schemas.microsoft.com/office/drawing/2014/main" id="{A7267039-7F9E-6E20-ADC0-E67B87748931}"/>
              </a:ext>
            </a:extLst>
          </p:cNvPr>
          <p:cNvSpPr/>
          <p:nvPr/>
        </p:nvSpPr>
        <p:spPr>
          <a:xfrm rot="3351688">
            <a:off x="3408243" y="2947251"/>
            <a:ext cx="584498" cy="4394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화살표: 오른쪽 190">
            <a:extLst>
              <a:ext uri="{FF2B5EF4-FFF2-40B4-BE49-F238E27FC236}">
                <a16:creationId xmlns:a16="http://schemas.microsoft.com/office/drawing/2014/main" id="{53641620-A67E-287A-8587-650EBC7E76BC}"/>
              </a:ext>
            </a:extLst>
          </p:cNvPr>
          <p:cNvSpPr/>
          <p:nvPr/>
        </p:nvSpPr>
        <p:spPr>
          <a:xfrm rot="10800000">
            <a:off x="8336536" y="1070226"/>
            <a:ext cx="1419746" cy="4140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화살표: 오른쪽 191">
            <a:extLst>
              <a:ext uri="{FF2B5EF4-FFF2-40B4-BE49-F238E27FC236}">
                <a16:creationId xmlns:a16="http://schemas.microsoft.com/office/drawing/2014/main" id="{6C313A92-0638-A9F8-AC8E-D4A4C01BDD54}"/>
              </a:ext>
            </a:extLst>
          </p:cNvPr>
          <p:cNvSpPr/>
          <p:nvPr/>
        </p:nvSpPr>
        <p:spPr>
          <a:xfrm rot="3458409">
            <a:off x="6320014" y="2110584"/>
            <a:ext cx="1419746" cy="4140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0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176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#1- Global Accelerator </a:t>
            </a:r>
            <a:r>
              <a:rPr lang="ko-KR" altLang="en-US" sz="3600" spc="-300" dirty="0"/>
              <a:t>작동여부 확인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5888D1-FF3B-AB63-0D30-54618F8B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99" y="3225635"/>
            <a:ext cx="4896928" cy="11811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1FB07C-3ADB-0802-ACF7-D42AEEF05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9" y="2066843"/>
            <a:ext cx="4896928" cy="11875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217A20-2B57-378D-625A-0AD5F4D9E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733" y="1811378"/>
            <a:ext cx="4560067" cy="31590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CEFBF9-CCE9-8ACA-0F5E-6B87FA390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734" y="5163149"/>
            <a:ext cx="4560067" cy="7389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9E585E-643F-CEDD-1B96-B9D4DA579D7F}"/>
              </a:ext>
            </a:extLst>
          </p:cNvPr>
          <p:cNvSpPr txBox="1"/>
          <p:nvPr/>
        </p:nvSpPr>
        <p:spPr>
          <a:xfrm>
            <a:off x="774199" y="1317695"/>
            <a:ext cx="48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-&gt;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GA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E9EA8-5F62-0A04-3FC1-014071F92D4D}"/>
              </a:ext>
            </a:extLst>
          </p:cNvPr>
          <p:cNvSpPr txBox="1"/>
          <p:nvPr/>
        </p:nvSpPr>
        <p:spPr>
          <a:xfrm>
            <a:off x="6857733" y="1325383"/>
            <a:ext cx="48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Singapore -&gt; GA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494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533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#1- </a:t>
            </a:r>
            <a:r>
              <a:rPr lang="ko-KR" altLang="en-US" sz="3600" spc="-300" dirty="0"/>
              <a:t>마스터 </a:t>
            </a:r>
            <a:r>
              <a:rPr lang="en-US" altLang="ko-KR" sz="3600" spc="-300" dirty="0"/>
              <a:t>DB </a:t>
            </a:r>
            <a:r>
              <a:rPr lang="ko-KR" altLang="en-US" sz="3600" spc="-300" dirty="0"/>
              <a:t>복제 여부 확인</a:t>
            </a:r>
            <a:r>
              <a:rPr lang="en-US" altLang="ko-KR" sz="3600" spc="-300" dirty="0"/>
              <a:t> </a:t>
            </a:r>
            <a:endParaRPr lang="ko-KR" altLang="en-US" sz="3600" spc="-3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81DC82-5822-5809-AAB6-E761F6E7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33" y="1788050"/>
            <a:ext cx="3864681" cy="25899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77C0C3-C133-15F9-8070-BDF504163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00" y="1788050"/>
            <a:ext cx="4095961" cy="27614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C8E83A-F390-9EDA-E5E0-C632FB725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200" y="4549541"/>
            <a:ext cx="4095961" cy="19177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CC61D4-A028-D037-DCCB-1FE4C8804984}"/>
              </a:ext>
            </a:extLst>
          </p:cNvPr>
          <p:cNvSpPr txBox="1"/>
          <p:nvPr/>
        </p:nvSpPr>
        <p:spPr>
          <a:xfrm>
            <a:off x="1275633" y="1276159"/>
            <a:ext cx="4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Master DB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에서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DB 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추가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D9ADF6-41D5-6B93-2ADF-AF2414BF9420}"/>
              </a:ext>
            </a:extLst>
          </p:cNvPr>
          <p:cNvSpPr txBox="1"/>
          <p:nvPr/>
        </p:nvSpPr>
        <p:spPr>
          <a:xfrm>
            <a:off x="6532600" y="1299241"/>
            <a:ext cx="4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Slave DB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에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0988C7"/>
                </a:highlight>
              </a:rPr>
              <a:t>복사돼있음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– Read Only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19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98CEF-3C70-4E69-B755-05AFA4C9B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F8DF2-A25E-451A-919A-AB0915AB0080}"/>
              </a:ext>
            </a:extLst>
          </p:cNvPr>
          <p:cNvSpPr txBox="1"/>
          <p:nvPr/>
        </p:nvSpPr>
        <p:spPr>
          <a:xfrm>
            <a:off x="512956" y="401443"/>
            <a:ext cx="7822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#2- </a:t>
            </a:r>
            <a:r>
              <a:rPr lang="ko-KR" altLang="en-US" sz="4800" b="1" dirty="0">
                <a:solidFill>
                  <a:schemeClr val="bg1"/>
                </a:solidFill>
              </a:rPr>
              <a:t>마스터 </a:t>
            </a:r>
            <a:r>
              <a:rPr lang="en-US" altLang="ko-KR" sz="4800" b="1" dirty="0">
                <a:solidFill>
                  <a:schemeClr val="bg1"/>
                </a:solidFill>
              </a:rPr>
              <a:t>DB</a:t>
            </a:r>
            <a:r>
              <a:rPr lang="ko-KR" altLang="en-US" sz="4800" b="1" dirty="0">
                <a:solidFill>
                  <a:schemeClr val="bg1"/>
                </a:solidFill>
              </a:rPr>
              <a:t>서버 </a:t>
            </a:r>
            <a:r>
              <a:rPr lang="ko-KR" altLang="en-US" sz="4800" b="1" dirty="0">
                <a:solidFill>
                  <a:srgbClr val="FF0000"/>
                </a:solidFill>
              </a:rPr>
              <a:t>문제 발생</a:t>
            </a:r>
          </a:p>
        </p:txBody>
      </p:sp>
    </p:spTree>
    <p:extLst>
      <p:ext uri="{BB962C8B-B14F-4D97-AF65-F5344CB8AC3E}">
        <p14:creationId xmlns:p14="http://schemas.microsoft.com/office/powerpoint/2010/main" val="147080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Straight Arrow Connector 17">
            <a:extLst>
              <a:ext uri="{FF2B5EF4-FFF2-40B4-BE49-F238E27FC236}">
                <a16:creationId xmlns:a16="http://schemas.microsoft.com/office/drawing/2014/main" id="{93DD8A1C-679D-3736-D7D5-E8C899BB8B0A}"/>
              </a:ext>
            </a:extLst>
          </p:cNvPr>
          <p:cNvCxnSpPr>
            <a:cxnSpLocks/>
          </p:cNvCxnSpPr>
          <p:nvPr/>
        </p:nvCxnSpPr>
        <p:spPr>
          <a:xfrm flipH="1" flipV="1">
            <a:off x="2862865" y="3754841"/>
            <a:ext cx="526792" cy="1885636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그림 149">
            <a:extLst>
              <a:ext uri="{FF2B5EF4-FFF2-40B4-BE49-F238E27FC236}">
                <a16:creationId xmlns:a16="http://schemas.microsoft.com/office/drawing/2014/main" id="{2C4AC912-15E6-2816-A36E-99689B3D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132953" y="1970063"/>
            <a:ext cx="553990" cy="369327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#2- </a:t>
            </a:r>
            <a:r>
              <a:rPr lang="ko-KR" altLang="en-US" sz="3600" spc="-300" dirty="0"/>
              <a:t>트래픽 흐름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114" name="Graphic 22">
            <a:extLst>
              <a:ext uri="{FF2B5EF4-FFF2-40B4-BE49-F238E27FC236}">
                <a16:creationId xmlns:a16="http://schemas.microsoft.com/office/drawing/2014/main" id="{B6E50BDE-C73A-FE68-355A-7DDEB2C8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240" y="911520"/>
            <a:ext cx="614041" cy="61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32">
            <a:extLst>
              <a:ext uri="{FF2B5EF4-FFF2-40B4-BE49-F238E27FC236}">
                <a16:creationId xmlns:a16="http://schemas.microsoft.com/office/drawing/2014/main" id="{6D11C621-C7DC-098F-CD2A-143C3C609385}"/>
              </a:ext>
            </a:extLst>
          </p:cNvPr>
          <p:cNvSpPr/>
          <p:nvPr/>
        </p:nvSpPr>
        <p:spPr>
          <a:xfrm>
            <a:off x="2083290" y="2549926"/>
            <a:ext cx="1178361" cy="75890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5077D68F-5A50-620A-3679-C873861BE9E8}"/>
              </a:ext>
            </a:extLst>
          </p:cNvPr>
          <p:cNvSpPr/>
          <p:nvPr/>
        </p:nvSpPr>
        <p:spPr>
          <a:xfrm>
            <a:off x="1664863" y="2014570"/>
            <a:ext cx="3460869" cy="2608517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E9A4091-C9FC-3259-8C1B-90FE0BA17B86}"/>
              </a:ext>
            </a:extLst>
          </p:cNvPr>
          <p:cNvSpPr/>
          <p:nvPr/>
        </p:nvSpPr>
        <p:spPr>
          <a:xfrm>
            <a:off x="1956254" y="2295684"/>
            <a:ext cx="2878087" cy="204629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4" name="Graphic 25">
            <a:extLst>
              <a:ext uri="{FF2B5EF4-FFF2-40B4-BE49-F238E27FC236}">
                <a16:creationId xmlns:a16="http://schemas.microsoft.com/office/drawing/2014/main" id="{6163DD0E-5ED7-BB09-E603-255ABD377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4863" y="2014570"/>
            <a:ext cx="291391" cy="281113"/>
          </a:xfrm>
          <a:prstGeom prst="rect">
            <a:avLst/>
          </a:prstGeom>
        </p:spPr>
      </p:pic>
      <p:pic>
        <p:nvPicPr>
          <p:cNvPr id="30" name="Graphic 25">
            <a:extLst>
              <a:ext uri="{FF2B5EF4-FFF2-40B4-BE49-F238E27FC236}">
                <a16:creationId xmlns:a16="http://schemas.microsoft.com/office/drawing/2014/main" id="{039CFFD1-FA0F-69FA-316C-4E59662BA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2789" y="2014570"/>
            <a:ext cx="291391" cy="281113"/>
          </a:xfrm>
          <a:prstGeom prst="rect">
            <a:avLst/>
          </a:prstGeom>
        </p:spPr>
      </p:pic>
      <p:sp>
        <p:nvSpPr>
          <p:cNvPr id="31" name="Rectangle 8">
            <a:extLst>
              <a:ext uri="{FF2B5EF4-FFF2-40B4-BE49-F238E27FC236}">
                <a16:creationId xmlns:a16="http://schemas.microsoft.com/office/drawing/2014/main" id="{7308A996-C78B-BE7B-10D7-03DA14A8E157}"/>
              </a:ext>
            </a:extLst>
          </p:cNvPr>
          <p:cNvSpPr/>
          <p:nvPr/>
        </p:nvSpPr>
        <p:spPr>
          <a:xfrm>
            <a:off x="7062789" y="2014570"/>
            <a:ext cx="3460869" cy="2608517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B17CC6BF-9577-133E-0215-098651B85284}"/>
              </a:ext>
            </a:extLst>
          </p:cNvPr>
          <p:cNvSpPr/>
          <p:nvPr/>
        </p:nvSpPr>
        <p:spPr>
          <a:xfrm>
            <a:off x="7354180" y="2295684"/>
            <a:ext cx="2878087" cy="204629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1BCE6A-3FDF-1A41-4A27-CDB262C0BAC1}"/>
              </a:ext>
            </a:extLst>
          </p:cNvPr>
          <p:cNvSpPr txBox="1"/>
          <p:nvPr/>
        </p:nvSpPr>
        <p:spPr>
          <a:xfrm>
            <a:off x="1956254" y="2006673"/>
            <a:ext cx="539792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Seoul.internal</a:t>
            </a:r>
            <a:endParaRPr lang="ko-KR" altLang="en-US" sz="1300" dirty="0"/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01FBFAD6-568C-0C6E-EAA8-B93831584D84}"/>
              </a:ext>
            </a:extLst>
          </p:cNvPr>
          <p:cNvGrpSpPr/>
          <p:nvPr/>
        </p:nvGrpSpPr>
        <p:grpSpPr>
          <a:xfrm>
            <a:off x="2178903" y="2697159"/>
            <a:ext cx="987135" cy="611674"/>
            <a:chOff x="5625233" y="3348677"/>
            <a:chExt cx="1115568" cy="716529"/>
          </a:xfrm>
        </p:grpSpPr>
        <p:pic>
          <p:nvPicPr>
            <p:cNvPr id="36" name="Graphic 60">
              <a:extLst>
                <a:ext uri="{FF2B5EF4-FFF2-40B4-BE49-F238E27FC236}">
                  <a16:creationId xmlns:a16="http://schemas.microsoft.com/office/drawing/2014/main" id="{F540FE8E-6642-6522-5DF0-AC0A9FD0D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54668FB6-9B00-35F2-6730-D5CD0BC10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81E38A-8278-8265-1FE6-9A068BCAB4B7}"/>
              </a:ext>
            </a:extLst>
          </p:cNvPr>
          <p:cNvSpPr txBox="1"/>
          <p:nvPr/>
        </p:nvSpPr>
        <p:spPr>
          <a:xfrm>
            <a:off x="7354180" y="2006673"/>
            <a:ext cx="295436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Singapore.internal</a:t>
            </a:r>
            <a:endParaRPr lang="ko-KR" altLang="en-US" sz="1300" dirty="0"/>
          </a:p>
        </p:txBody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4E4A45A2-84DA-1D8A-53EB-6E86E2779E34}"/>
              </a:ext>
            </a:extLst>
          </p:cNvPr>
          <p:cNvSpPr/>
          <p:nvPr/>
        </p:nvSpPr>
        <p:spPr>
          <a:xfrm>
            <a:off x="3553042" y="2559921"/>
            <a:ext cx="1178361" cy="75890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D21DE356-A86E-D84E-F8D0-3E32B6D78DAA}"/>
              </a:ext>
            </a:extLst>
          </p:cNvPr>
          <p:cNvSpPr/>
          <p:nvPr/>
        </p:nvSpPr>
        <p:spPr>
          <a:xfrm>
            <a:off x="2098378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8F5C8420-0C27-6E83-8944-C2FEA0596FE7}"/>
              </a:ext>
            </a:extLst>
          </p:cNvPr>
          <p:cNvSpPr/>
          <p:nvPr/>
        </p:nvSpPr>
        <p:spPr>
          <a:xfrm>
            <a:off x="3553042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1">
            <a:extLst>
              <a:ext uri="{FF2B5EF4-FFF2-40B4-BE49-F238E27FC236}">
                <a16:creationId xmlns:a16="http://schemas.microsoft.com/office/drawing/2014/main" id="{637A5EBA-C54C-0849-4304-9BC44E9C618B}"/>
              </a:ext>
            </a:extLst>
          </p:cNvPr>
          <p:cNvGrpSpPr/>
          <p:nvPr/>
        </p:nvGrpSpPr>
        <p:grpSpPr>
          <a:xfrm>
            <a:off x="3648655" y="2697159"/>
            <a:ext cx="987135" cy="611674"/>
            <a:chOff x="5625233" y="3348677"/>
            <a:chExt cx="1115568" cy="716529"/>
          </a:xfrm>
        </p:grpSpPr>
        <p:pic>
          <p:nvPicPr>
            <p:cNvPr id="52" name="Graphic 60">
              <a:extLst>
                <a:ext uri="{FF2B5EF4-FFF2-40B4-BE49-F238E27FC236}">
                  <a16:creationId xmlns:a16="http://schemas.microsoft.com/office/drawing/2014/main" id="{2EB84476-6973-D8B8-E757-75064560B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16">
              <a:extLst>
                <a:ext uri="{FF2B5EF4-FFF2-40B4-BE49-F238E27FC236}">
                  <a16:creationId xmlns:a16="http://schemas.microsoft.com/office/drawing/2014/main" id="{A438870E-44A6-2BFC-BCC9-6B2D5E2A4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</a:t>
              </a:r>
            </a:p>
          </p:txBody>
        </p:sp>
      </p:grpSp>
      <p:grpSp>
        <p:nvGrpSpPr>
          <p:cNvPr id="60" name="Group 1">
            <a:extLst>
              <a:ext uri="{FF2B5EF4-FFF2-40B4-BE49-F238E27FC236}">
                <a16:creationId xmlns:a16="http://schemas.microsoft.com/office/drawing/2014/main" id="{CFC141BD-9223-613A-61A8-EFB29DD8C36A}"/>
              </a:ext>
            </a:extLst>
          </p:cNvPr>
          <p:cNvGrpSpPr/>
          <p:nvPr/>
        </p:nvGrpSpPr>
        <p:grpSpPr>
          <a:xfrm>
            <a:off x="2178903" y="3464402"/>
            <a:ext cx="987135" cy="611674"/>
            <a:chOff x="5625233" y="3348677"/>
            <a:chExt cx="1115568" cy="71652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A9D97DA-EF48-D251-9AEA-87E3DDB32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7BD90BEE-ADB1-7D8A-6D46-B0AB301DC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Web1</a:t>
              </a:r>
            </a:p>
          </p:txBody>
        </p:sp>
      </p:grpSp>
      <p:grpSp>
        <p:nvGrpSpPr>
          <p:cNvPr id="63" name="Group 1">
            <a:extLst>
              <a:ext uri="{FF2B5EF4-FFF2-40B4-BE49-F238E27FC236}">
                <a16:creationId xmlns:a16="http://schemas.microsoft.com/office/drawing/2014/main" id="{ECF8FEDE-8AC1-A965-D802-EA966E87E2F2}"/>
              </a:ext>
            </a:extLst>
          </p:cNvPr>
          <p:cNvGrpSpPr/>
          <p:nvPr/>
        </p:nvGrpSpPr>
        <p:grpSpPr>
          <a:xfrm>
            <a:off x="3648655" y="3464402"/>
            <a:ext cx="987135" cy="611674"/>
            <a:chOff x="5625233" y="3348677"/>
            <a:chExt cx="1115568" cy="716529"/>
          </a:xfrm>
        </p:grpSpPr>
        <p:pic>
          <p:nvPicPr>
            <p:cNvPr id="64" name="Graphic 60">
              <a:extLst>
                <a:ext uri="{FF2B5EF4-FFF2-40B4-BE49-F238E27FC236}">
                  <a16:creationId xmlns:a16="http://schemas.microsoft.com/office/drawing/2014/main" id="{F44A8D1A-E2B4-7D4D-CC40-A60463E7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Box 16">
              <a:extLst>
                <a:ext uri="{FF2B5EF4-FFF2-40B4-BE49-F238E27FC236}">
                  <a16:creationId xmlns:a16="http://schemas.microsoft.com/office/drawing/2014/main" id="{90AA0D96-B969-6C2D-B12C-4F8812247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Web2</a:t>
              </a:r>
            </a:p>
          </p:txBody>
        </p:sp>
      </p:grpSp>
      <p:sp>
        <p:nvSpPr>
          <p:cNvPr id="66" name="Rectangle 32">
            <a:extLst>
              <a:ext uri="{FF2B5EF4-FFF2-40B4-BE49-F238E27FC236}">
                <a16:creationId xmlns:a16="http://schemas.microsoft.com/office/drawing/2014/main" id="{DBB63B70-6EED-AEEE-2B55-EC6C685A3245}"/>
              </a:ext>
            </a:extLst>
          </p:cNvPr>
          <p:cNvSpPr/>
          <p:nvPr/>
        </p:nvSpPr>
        <p:spPr>
          <a:xfrm>
            <a:off x="7467098" y="2549926"/>
            <a:ext cx="1178361" cy="75890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1">
            <a:extLst>
              <a:ext uri="{FF2B5EF4-FFF2-40B4-BE49-F238E27FC236}">
                <a16:creationId xmlns:a16="http://schemas.microsoft.com/office/drawing/2014/main" id="{9E68BBB5-CA84-89A2-3063-C94E62ADE6DC}"/>
              </a:ext>
            </a:extLst>
          </p:cNvPr>
          <p:cNvGrpSpPr/>
          <p:nvPr/>
        </p:nvGrpSpPr>
        <p:grpSpPr>
          <a:xfrm>
            <a:off x="7562711" y="2697159"/>
            <a:ext cx="987135" cy="611674"/>
            <a:chOff x="5625233" y="3348677"/>
            <a:chExt cx="1115568" cy="716529"/>
          </a:xfrm>
        </p:grpSpPr>
        <p:pic>
          <p:nvPicPr>
            <p:cNvPr id="68" name="Graphic 60">
              <a:extLst>
                <a:ext uri="{FF2B5EF4-FFF2-40B4-BE49-F238E27FC236}">
                  <a16:creationId xmlns:a16="http://schemas.microsoft.com/office/drawing/2014/main" id="{B5429114-D1A7-4807-3164-F93A03E4D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9C89761-36A4-1A16-5468-9A21AEC1A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</a:t>
              </a:r>
            </a:p>
          </p:txBody>
        </p:sp>
      </p:grpSp>
      <p:sp>
        <p:nvSpPr>
          <p:cNvPr id="71" name="Rectangle 7">
            <a:extLst>
              <a:ext uri="{FF2B5EF4-FFF2-40B4-BE49-F238E27FC236}">
                <a16:creationId xmlns:a16="http://schemas.microsoft.com/office/drawing/2014/main" id="{0F3A270D-81E5-0C42-930A-1F096CC6C272}"/>
              </a:ext>
            </a:extLst>
          </p:cNvPr>
          <p:cNvSpPr/>
          <p:nvPr/>
        </p:nvSpPr>
        <p:spPr>
          <a:xfrm>
            <a:off x="7482186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oup 1">
            <a:extLst>
              <a:ext uri="{FF2B5EF4-FFF2-40B4-BE49-F238E27FC236}">
                <a16:creationId xmlns:a16="http://schemas.microsoft.com/office/drawing/2014/main" id="{23E4A8D4-3770-1F3D-C3FC-1E8D828F3803}"/>
              </a:ext>
            </a:extLst>
          </p:cNvPr>
          <p:cNvGrpSpPr/>
          <p:nvPr/>
        </p:nvGrpSpPr>
        <p:grpSpPr>
          <a:xfrm>
            <a:off x="7562711" y="3464402"/>
            <a:ext cx="987135" cy="611674"/>
            <a:chOff x="5625233" y="3348677"/>
            <a:chExt cx="1115568" cy="716529"/>
          </a:xfrm>
        </p:grpSpPr>
        <p:pic>
          <p:nvPicPr>
            <p:cNvPr id="76" name="Graphic 60">
              <a:extLst>
                <a:ext uri="{FF2B5EF4-FFF2-40B4-BE49-F238E27FC236}">
                  <a16:creationId xmlns:a16="http://schemas.microsoft.com/office/drawing/2014/main" id="{98B592D0-0386-104F-3B18-78DD1D383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6">
              <a:extLst>
                <a:ext uri="{FF2B5EF4-FFF2-40B4-BE49-F238E27FC236}">
                  <a16:creationId xmlns:a16="http://schemas.microsoft.com/office/drawing/2014/main" id="{63FDC267-5307-D644-715F-A4DD49751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Web1</a:t>
              </a:r>
            </a:p>
          </p:txBody>
        </p:sp>
      </p:grpSp>
      <p:sp>
        <p:nvSpPr>
          <p:cNvPr id="78" name="Rectangle 7">
            <a:extLst>
              <a:ext uri="{FF2B5EF4-FFF2-40B4-BE49-F238E27FC236}">
                <a16:creationId xmlns:a16="http://schemas.microsoft.com/office/drawing/2014/main" id="{8532120C-D8E4-47B3-7E8A-136B74E4C98D}"/>
              </a:ext>
            </a:extLst>
          </p:cNvPr>
          <p:cNvSpPr/>
          <p:nvPr/>
        </p:nvSpPr>
        <p:spPr>
          <a:xfrm>
            <a:off x="8913379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1">
            <a:extLst>
              <a:ext uri="{FF2B5EF4-FFF2-40B4-BE49-F238E27FC236}">
                <a16:creationId xmlns:a16="http://schemas.microsoft.com/office/drawing/2014/main" id="{533E97BF-D8C0-CE8B-3220-77E276A22F0B}"/>
              </a:ext>
            </a:extLst>
          </p:cNvPr>
          <p:cNvGrpSpPr/>
          <p:nvPr/>
        </p:nvGrpSpPr>
        <p:grpSpPr>
          <a:xfrm>
            <a:off x="9071161" y="3464402"/>
            <a:ext cx="987135" cy="611674"/>
            <a:chOff x="5695490" y="3348677"/>
            <a:chExt cx="1115568" cy="716529"/>
          </a:xfrm>
        </p:grpSpPr>
        <p:pic>
          <p:nvPicPr>
            <p:cNvPr id="80" name="Graphic 60">
              <a:extLst>
                <a:ext uri="{FF2B5EF4-FFF2-40B4-BE49-F238E27FC236}">
                  <a16:creationId xmlns:a16="http://schemas.microsoft.com/office/drawing/2014/main" id="{75F89271-2277-CC43-3F06-540C82DA9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349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TextBox 16">
              <a:extLst>
                <a:ext uri="{FF2B5EF4-FFF2-40B4-BE49-F238E27FC236}">
                  <a16:creationId xmlns:a16="http://schemas.microsoft.com/office/drawing/2014/main" id="{E3F45F41-9338-C350-3893-A12FD60EB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5490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Web2</a:t>
              </a:r>
            </a:p>
          </p:txBody>
        </p:sp>
      </p:grpSp>
      <p:pic>
        <p:nvPicPr>
          <p:cNvPr id="84" name="Graphic 21">
            <a:extLst>
              <a:ext uri="{FF2B5EF4-FFF2-40B4-BE49-F238E27FC236}">
                <a16:creationId xmlns:a16="http://schemas.microsoft.com/office/drawing/2014/main" id="{0D9BC7E1-0DE3-AF48-29C7-13B7B8A14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39" y="4151254"/>
            <a:ext cx="582017" cy="5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21">
            <a:extLst>
              <a:ext uri="{FF2B5EF4-FFF2-40B4-BE49-F238E27FC236}">
                <a16:creationId xmlns:a16="http://schemas.microsoft.com/office/drawing/2014/main" id="{EDA92182-99C0-073F-0F04-A9910AB4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630" y="4151254"/>
            <a:ext cx="582017" cy="5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ectangle 14">
            <a:extLst>
              <a:ext uri="{FF2B5EF4-FFF2-40B4-BE49-F238E27FC236}">
                <a16:creationId xmlns:a16="http://schemas.microsoft.com/office/drawing/2014/main" id="{7EE4382A-A6C9-AA7B-82E4-F24666238CB8}"/>
              </a:ext>
            </a:extLst>
          </p:cNvPr>
          <p:cNvSpPr/>
          <p:nvPr/>
        </p:nvSpPr>
        <p:spPr>
          <a:xfrm>
            <a:off x="1664862" y="5111869"/>
            <a:ext cx="3460869" cy="1402598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IDC 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Seoul.internal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820DA887-A371-81F4-DFFA-BF0EA882DE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4862" y="5115430"/>
            <a:ext cx="291391" cy="281113"/>
          </a:xfrm>
          <a:prstGeom prst="rect">
            <a:avLst/>
          </a:prstGeom>
        </p:spPr>
      </p:pic>
      <p:sp>
        <p:nvSpPr>
          <p:cNvPr id="88" name="Rectangle 32">
            <a:extLst>
              <a:ext uri="{FF2B5EF4-FFF2-40B4-BE49-F238E27FC236}">
                <a16:creationId xmlns:a16="http://schemas.microsoft.com/office/drawing/2014/main" id="{CBEE1427-0095-318B-E104-E40C84316C1D}"/>
              </a:ext>
            </a:extLst>
          </p:cNvPr>
          <p:cNvSpPr/>
          <p:nvPr/>
        </p:nvSpPr>
        <p:spPr>
          <a:xfrm>
            <a:off x="1832909" y="5456710"/>
            <a:ext cx="3153229" cy="95661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07A02E81-974D-C9F5-839B-92E13484DA0C}"/>
              </a:ext>
            </a:extLst>
          </p:cNvPr>
          <p:cNvSpPr/>
          <p:nvPr/>
        </p:nvSpPr>
        <p:spPr>
          <a:xfrm>
            <a:off x="7062789" y="5111869"/>
            <a:ext cx="3460869" cy="1402598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IDC 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Singapore.internal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Graphic 27">
            <a:extLst>
              <a:ext uri="{FF2B5EF4-FFF2-40B4-BE49-F238E27FC236}">
                <a16:creationId xmlns:a16="http://schemas.microsoft.com/office/drawing/2014/main" id="{7E9DBDC3-2A0B-9CA9-8A0B-7D5A4D3FBF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2789" y="5115430"/>
            <a:ext cx="291391" cy="281113"/>
          </a:xfrm>
          <a:prstGeom prst="rect">
            <a:avLst/>
          </a:prstGeom>
        </p:spPr>
      </p:pic>
      <p:sp>
        <p:nvSpPr>
          <p:cNvPr id="91" name="Rectangle 32">
            <a:extLst>
              <a:ext uri="{FF2B5EF4-FFF2-40B4-BE49-F238E27FC236}">
                <a16:creationId xmlns:a16="http://schemas.microsoft.com/office/drawing/2014/main" id="{96A5D666-ACEB-3206-1C0A-FBA4BFBF315B}"/>
              </a:ext>
            </a:extLst>
          </p:cNvPr>
          <p:cNvSpPr/>
          <p:nvPr/>
        </p:nvSpPr>
        <p:spPr>
          <a:xfrm>
            <a:off x="7230836" y="5456710"/>
            <a:ext cx="3153229" cy="95661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Group 1">
            <a:extLst>
              <a:ext uri="{FF2B5EF4-FFF2-40B4-BE49-F238E27FC236}">
                <a16:creationId xmlns:a16="http://schemas.microsoft.com/office/drawing/2014/main" id="{3D07CDCD-9520-6C86-AF8D-EAFFB8B4DC76}"/>
              </a:ext>
            </a:extLst>
          </p:cNvPr>
          <p:cNvGrpSpPr/>
          <p:nvPr/>
        </p:nvGrpSpPr>
        <p:grpSpPr>
          <a:xfrm>
            <a:off x="1810557" y="5660512"/>
            <a:ext cx="987135" cy="611674"/>
            <a:chOff x="5625233" y="3348677"/>
            <a:chExt cx="1115568" cy="716529"/>
          </a:xfrm>
        </p:grpSpPr>
        <p:pic>
          <p:nvPicPr>
            <p:cNvPr id="94" name="Graphic 60">
              <a:extLst>
                <a:ext uri="{FF2B5EF4-FFF2-40B4-BE49-F238E27FC236}">
                  <a16:creationId xmlns:a16="http://schemas.microsoft.com/office/drawing/2014/main" id="{CCE3EB27-323F-DDB8-E312-3F4DC7DE6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16">
              <a:extLst>
                <a:ext uri="{FF2B5EF4-FFF2-40B4-BE49-F238E27FC236}">
                  <a16:creationId xmlns:a16="http://schemas.microsoft.com/office/drawing/2014/main" id="{AD5A3123-D47F-3178-9966-7529656E7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DNS Server</a:t>
              </a:r>
            </a:p>
          </p:txBody>
        </p:sp>
      </p:grpSp>
      <p:grpSp>
        <p:nvGrpSpPr>
          <p:cNvPr id="96" name="Group 1">
            <a:extLst>
              <a:ext uri="{FF2B5EF4-FFF2-40B4-BE49-F238E27FC236}">
                <a16:creationId xmlns:a16="http://schemas.microsoft.com/office/drawing/2014/main" id="{FCDBEDAD-356B-5A9F-4AF5-A204B63DE844}"/>
              </a:ext>
            </a:extLst>
          </p:cNvPr>
          <p:cNvGrpSpPr/>
          <p:nvPr/>
        </p:nvGrpSpPr>
        <p:grpSpPr>
          <a:xfrm>
            <a:off x="2949864" y="5660512"/>
            <a:ext cx="987135" cy="611674"/>
            <a:chOff x="5625233" y="3348677"/>
            <a:chExt cx="1115568" cy="716529"/>
          </a:xfrm>
        </p:grpSpPr>
        <p:pic>
          <p:nvPicPr>
            <p:cNvPr id="97" name="Graphic 60">
              <a:extLst>
                <a:ext uri="{FF2B5EF4-FFF2-40B4-BE49-F238E27FC236}">
                  <a16:creationId xmlns:a16="http://schemas.microsoft.com/office/drawing/2014/main" id="{66884C08-7F41-7A1D-1D39-374B3D220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TextBox 16">
              <a:extLst>
                <a:ext uri="{FF2B5EF4-FFF2-40B4-BE49-F238E27FC236}">
                  <a16:creationId xmlns:a16="http://schemas.microsoft.com/office/drawing/2014/main" id="{D81CD40A-77C2-99B7-69A0-597DE5754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DB Server</a:t>
              </a:r>
            </a:p>
          </p:txBody>
        </p:sp>
      </p:grpSp>
      <p:grpSp>
        <p:nvGrpSpPr>
          <p:cNvPr id="99" name="Group 1">
            <a:extLst>
              <a:ext uri="{FF2B5EF4-FFF2-40B4-BE49-F238E27FC236}">
                <a16:creationId xmlns:a16="http://schemas.microsoft.com/office/drawing/2014/main" id="{BBD1366A-26AA-96F7-7E45-2FE30381A825}"/>
              </a:ext>
            </a:extLst>
          </p:cNvPr>
          <p:cNvGrpSpPr/>
          <p:nvPr/>
        </p:nvGrpSpPr>
        <p:grpSpPr>
          <a:xfrm>
            <a:off x="4083286" y="5660512"/>
            <a:ext cx="987135" cy="611674"/>
            <a:chOff x="5625233" y="3348677"/>
            <a:chExt cx="1115568" cy="716529"/>
          </a:xfrm>
        </p:grpSpPr>
        <p:pic>
          <p:nvPicPr>
            <p:cNvPr id="100" name="Graphic 60">
              <a:extLst>
                <a:ext uri="{FF2B5EF4-FFF2-40B4-BE49-F238E27FC236}">
                  <a16:creationId xmlns:a16="http://schemas.microsoft.com/office/drawing/2014/main" id="{8162B446-F7AA-3714-4577-0A1F63026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TextBox 16">
              <a:extLst>
                <a:ext uri="{FF2B5EF4-FFF2-40B4-BE49-F238E27FC236}">
                  <a16:creationId xmlns:a16="http://schemas.microsoft.com/office/drawing/2014/main" id="{7AF88A70-8673-05BB-154A-18742B4A3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CGW</a:t>
              </a:r>
            </a:p>
          </p:txBody>
        </p:sp>
      </p:grpSp>
      <p:grpSp>
        <p:nvGrpSpPr>
          <p:cNvPr id="102" name="Group 1">
            <a:extLst>
              <a:ext uri="{FF2B5EF4-FFF2-40B4-BE49-F238E27FC236}">
                <a16:creationId xmlns:a16="http://schemas.microsoft.com/office/drawing/2014/main" id="{23C6D48D-2BDA-7486-6957-5094C2649DDB}"/>
              </a:ext>
            </a:extLst>
          </p:cNvPr>
          <p:cNvGrpSpPr/>
          <p:nvPr/>
        </p:nvGrpSpPr>
        <p:grpSpPr>
          <a:xfrm>
            <a:off x="7173802" y="5660512"/>
            <a:ext cx="987135" cy="611674"/>
            <a:chOff x="5625233" y="3348677"/>
            <a:chExt cx="1115568" cy="716529"/>
          </a:xfrm>
        </p:grpSpPr>
        <p:pic>
          <p:nvPicPr>
            <p:cNvPr id="103" name="Graphic 60">
              <a:extLst>
                <a:ext uri="{FF2B5EF4-FFF2-40B4-BE49-F238E27FC236}">
                  <a16:creationId xmlns:a16="http://schemas.microsoft.com/office/drawing/2014/main" id="{66FA13D8-569B-FF8D-7450-E3E102371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TextBox 16">
              <a:extLst>
                <a:ext uri="{FF2B5EF4-FFF2-40B4-BE49-F238E27FC236}">
                  <a16:creationId xmlns:a16="http://schemas.microsoft.com/office/drawing/2014/main" id="{71E99413-0C11-417E-979E-1E2B2C2C0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CGW</a:t>
              </a:r>
            </a:p>
          </p:txBody>
        </p:sp>
      </p:grpSp>
      <p:grpSp>
        <p:nvGrpSpPr>
          <p:cNvPr id="105" name="Group 1">
            <a:extLst>
              <a:ext uri="{FF2B5EF4-FFF2-40B4-BE49-F238E27FC236}">
                <a16:creationId xmlns:a16="http://schemas.microsoft.com/office/drawing/2014/main" id="{EE9776B9-080F-8406-43B5-5DE2B22AB5B6}"/>
              </a:ext>
            </a:extLst>
          </p:cNvPr>
          <p:cNvGrpSpPr/>
          <p:nvPr/>
        </p:nvGrpSpPr>
        <p:grpSpPr>
          <a:xfrm>
            <a:off x="8313109" y="5660512"/>
            <a:ext cx="987135" cy="611674"/>
            <a:chOff x="5625233" y="3348677"/>
            <a:chExt cx="1115568" cy="716529"/>
          </a:xfrm>
        </p:grpSpPr>
        <p:pic>
          <p:nvPicPr>
            <p:cNvPr id="106" name="Graphic 60">
              <a:extLst>
                <a:ext uri="{FF2B5EF4-FFF2-40B4-BE49-F238E27FC236}">
                  <a16:creationId xmlns:a16="http://schemas.microsoft.com/office/drawing/2014/main" id="{6D31B9A4-57AE-7450-4C30-C77A99B21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Box 16">
              <a:extLst>
                <a:ext uri="{FF2B5EF4-FFF2-40B4-BE49-F238E27FC236}">
                  <a16:creationId xmlns:a16="http://schemas.microsoft.com/office/drawing/2014/main" id="{E6E3FAA5-0B31-A5EC-596B-EDD2F49BB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DB Server</a:t>
              </a:r>
            </a:p>
          </p:txBody>
        </p:sp>
      </p:grpSp>
      <p:grpSp>
        <p:nvGrpSpPr>
          <p:cNvPr id="108" name="Group 1">
            <a:extLst>
              <a:ext uri="{FF2B5EF4-FFF2-40B4-BE49-F238E27FC236}">
                <a16:creationId xmlns:a16="http://schemas.microsoft.com/office/drawing/2014/main" id="{F4707A4A-BE6E-2298-36F0-85E440CFBBF3}"/>
              </a:ext>
            </a:extLst>
          </p:cNvPr>
          <p:cNvGrpSpPr/>
          <p:nvPr/>
        </p:nvGrpSpPr>
        <p:grpSpPr>
          <a:xfrm>
            <a:off x="9446531" y="5660512"/>
            <a:ext cx="987135" cy="611674"/>
            <a:chOff x="5625233" y="3348677"/>
            <a:chExt cx="1115568" cy="716529"/>
          </a:xfrm>
        </p:grpSpPr>
        <p:pic>
          <p:nvPicPr>
            <p:cNvPr id="109" name="Graphic 60">
              <a:extLst>
                <a:ext uri="{FF2B5EF4-FFF2-40B4-BE49-F238E27FC236}">
                  <a16:creationId xmlns:a16="http://schemas.microsoft.com/office/drawing/2014/main" id="{62AA46A4-9FB5-F324-720F-7E86F4B47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Box 16">
              <a:extLst>
                <a:ext uri="{FF2B5EF4-FFF2-40B4-BE49-F238E27FC236}">
                  <a16:creationId xmlns:a16="http://schemas.microsoft.com/office/drawing/2014/main" id="{556E9DFF-12CE-10A1-1CA8-198CC56FD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DNS Server</a:t>
              </a:r>
            </a:p>
          </p:txBody>
        </p:sp>
      </p:grpSp>
      <p:pic>
        <p:nvPicPr>
          <p:cNvPr id="111" name="Graphic 8">
            <a:extLst>
              <a:ext uri="{FF2B5EF4-FFF2-40B4-BE49-F238E27FC236}">
                <a16:creationId xmlns:a16="http://schemas.microsoft.com/office/drawing/2014/main" id="{73392D93-49DC-BD30-AAD0-831B06A9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14" y="2477704"/>
            <a:ext cx="404564" cy="39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7">
            <a:extLst>
              <a:ext uri="{FF2B5EF4-FFF2-40B4-BE49-F238E27FC236}">
                <a16:creationId xmlns:a16="http://schemas.microsoft.com/office/drawing/2014/main" id="{4C5482FF-9610-5162-3EC4-CC15DE41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47" y="3088248"/>
            <a:ext cx="478020" cy="46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Graphic 7">
            <a:extLst>
              <a:ext uri="{FF2B5EF4-FFF2-40B4-BE49-F238E27FC236}">
                <a16:creationId xmlns:a16="http://schemas.microsoft.com/office/drawing/2014/main" id="{A82CD29A-379F-36DA-DBA4-249A4BC7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00" y="3088248"/>
            <a:ext cx="478020" cy="46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5" name="Straight Arrow Connector 7">
            <a:extLst>
              <a:ext uri="{FF2B5EF4-FFF2-40B4-BE49-F238E27FC236}">
                <a16:creationId xmlns:a16="http://schemas.microsoft.com/office/drawing/2014/main" id="{FDEC5E06-ABFB-E1F7-EE86-63996C1F3F04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5810867" y="3318828"/>
            <a:ext cx="602233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Freeform 37">
            <a:extLst>
              <a:ext uri="{FF2B5EF4-FFF2-40B4-BE49-F238E27FC236}">
                <a16:creationId xmlns:a16="http://schemas.microsoft.com/office/drawing/2014/main" id="{94A5E48C-7BDF-A677-1203-12E457450813}"/>
              </a:ext>
            </a:extLst>
          </p:cNvPr>
          <p:cNvSpPr/>
          <p:nvPr/>
        </p:nvSpPr>
        <p:spPr>
          <a:xfrm rot="10800000" flipH="1" flipV="1">
            <a:off x="4834337" y="2582899"/>
            <a:ext cx="727016" cy="534789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0" name="Freeform 34">
            <a:extLst>
              <a:ext uri="{FF2B5EF4-FFF2-40B4-BE49-F238E27FC236}">
                <a16:creationId xmlns:a16="http://schemas.microsoft.com/office/drawing/2014/main" id="{2BE0E067-8E85-0C63-32EA-721717D1DE52}"/>
              </a:ext>
            </a:extLst>
          </p:cNvPr>
          <p:cNvSpPr/>
          <p:nvPr/>
        </p:nvSpPr>
        <p:spPr>
          <a:xfrm flipH="1">
            <a:off x="6644468" y="2576796"/>
            <a:ext cx="727016" cy="540893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21" name="Straight Arrow Connector 15">
            <a:extLst>
              <a:ext uri="{FF2B5EF4-FFF2-40B4-BE49-F238E27FC236}">
                <a16:creationId xmlns:a16="http://schemas.microsoft.com/office/drawing/2014/main" id="{6B9E6185-8E7D-D521-4559-0C7B2A396D45}"/>
              </a:ext>
            </a:extLst>
          </p:cNvPr>
          <p:cNvCxnSpPr>
            <a:cxnSpLocks/>
          </p:cNvCxnSpPr>
          <p:nvPr/>
        </p:nvCxnSpPr>
        <p:spPr>
          <a:xfrm flipV="1">
            <a:off x="5561353" y="3529093"/>
            <a:ext cx="0" cy="2363707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5">
            <a:extLst>
              <a:ext uri="{FF2B5EF4-FFF2-40B4-BE49-F238E27FC236}">
                <a16:creationId xmlns:a16="http://schemas.microsoft.com/office/drawing/2014/main" id="{86FA35B2-FF93-5DE6-0AE0-E3B82544544A}"/>
              </a:ext>
            </a:extLst>
          </p:cNvPr>
          <p:cNvCxnSpPr>
            <a:cxnSpLocks/>
          </p:cNvCxnSpPr>
          <p:nvPr/>
        </p:nvCxnSpPr>
        <p:spPr>
          <a:xfrm flipV="1">
            <a:off x="6644468" y="3529093"/>
            <a:ext cx="0" cy="2363707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7">
            <a:extLst>
              <a:ext uri="{FF2B5EF4-FFF2-40B4-BE49-F238E27FC236}">
                <a16:creationId xmlns:a16="http://schemas.microsoft.com/office/drawing/2014/main" id="{37240822-719F-C0BD-F6D5-E1E944BFB2AF}"/>
              </a:ext>
            </a:extLst>
          </p:cNvPr>
          <p:cNvCxnSpPr>
            <a:cxnSpLocks/>
          </p:cNvCxnSpPr>
          <p:nvPr/>
        </p:nvCxnSpPr>
        <p:spPr>
          <a:xfrm>
            <a:off x="4716315" y="5892800"/>
            <a:ext cx="845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7">
            <a:extLst>
              <a:ext uri="{FF2B5EF4-FFF2-40B4-BE49-F238E27FC236}">
                <a16:creationId xmlns:a16="http://schemas.microsoft.com/office/drawing/2014/main" id="{6C9DC461-F3E6-50E2-DFDF-9E0DC179D29D}"/>
              </a:ext>
            </a:extLst>
          </p:cNvPr>
          <p:cNvCxnSpPr>
            <a:cxnSpLocks/>
          </p:cNvCxnSpPr>
          <p:nvPr/>
        </p:nvCxnSpPr>
        <p:spPr>
          <a:xfrm>
            <a:off x="6644468" y="5892800"/>
            <a:ext cx="845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22">
            <a:extLst>
              <a:ext uri="{FF2B5EF4-FFF2-40B4-BE49-F238E27FC236}">
                <a16:creationId xmlns:a16="http://schemas.microsoft.com/office/drawing/2014/main" id="{F12C15F7-0EBF-9294-04A4-650805E73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940048" y="102434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TextBox 39">
            <a:extLst>
              <a:ext uri="{FF2B5EF4-FFF2-40B4-BE49-F238E27FC236}">
                <a16:creationId xmlns:a16="http://schemas.microsoft.com/office/drawing/2014/main" id="{88ADEA17-26F9-F68C-A226-796F5CFB6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23" y="1570331"/>
            <a:ext cx="1073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서울 </a:t>
            </a:r>
            <a:r>
              <a:rPr lang="ko-KR" altLang="en-US" sz="900" b="1" dirty="0" err="1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리전</a:t>
            </a: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근접 사용자</a:t>
            </a:r>
            <a:endParaRPr lang="en-US" altLang="en-US" sz="900" b="1" dirty="0">
              <a:solidFill>
                <a:schemeClr val="bg1"/>
              </a:solidFill>
              <a:highlight>
                <a:srgbClr val="0988C7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Graphic 22">
            <a:extLst>
              <a:ext uri="{FF2B5EF4-FFF2-40B4-BE49-F238E27FC236}">
                <a16:creationId xmlns:a16="http://schemas.microsoft.com/office/drawing/2014/main" id="{F8D9FA20-7083-6B00-4CC6-0440AB72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875835" y="102434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39">
            <a:extLst>
              <a:ext uri="{FF2B5EF4-FFF2-40B4-BE49-F238E27FC236}">
                <a16:creationId xmlns:a16="http://schemas.microsoft.com/office/drawing/2014/main" id="{A11D22E3-388B-22AB-6D95-41743027D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4210" y="1570331"/>
            <a:ext cx="1073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싱가포르 </a:t>
            </a:r>
            <a:r>
              <a:rPr lang="ko-KR" altLang="en-US" sz="900" b="1" dirty="0" err="1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리전</a:t>
            </a: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근접 사용자</a:t>
            </a:r>
            <a:endParaRPr lang="en-US" altLang="en-US" sz="900" b="1" dirty="0">
              <a:solidFill>
                <a:schemeClr val="bg1"/>
              </a:solidFill>
              <a:highlight>
                <a:srgbClr val="0988C7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3" name="Straight Arrow Connector 8">
            <a:extLst>
              <a:ext uri="{FF2B5EF4-FFF2-40B4-BE49-F238E27FC236}">
                <a16:creationId xmlns:a16="http://schemas.microsoft.com/office/drawing/2014/main" id="{F1142B81-4793-C6AC-1B04-017E08CCEB02}"/>
              </a:ext>
            </a:extLst>
          </p:cNvPr>
          <p:cNvCxnSpPr>
            <a:cxnSpLocks/>
          </p:cNvCxnSpPr>
          <p:nvPr/>
        </p:nvCxnSpPr>
        <p:spPr>
          <a:xfrm>
            <a:off x="1521388" y="1265766"/>
            <a:ext cx="4168212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9">
            <a:extLst>
              <a:ext uri="{FF2B5EF4-FFF2-40B4-BE49-F238E27FC236}">
                <a16:creationId xmlns:a16="http://schemas.microsoft.com/office/drawing/2014/main" id="{9B99EE27-F9B7-AA87-F788-908EF4B5E052}"/>
              </a:ext>
            </a:extLst>
          </p:cNvPr>
          <p:cNvCxnSpPr>
            <a:cxnSpLocks/>
          </p:cNvCxnSpPr>
          <p:nvPr/>
        </p:nvCxnSpPr>
        <p:spPr>
          <a:xfrm>
            <a:off x="6516287" y="1278466"/>
            <a:ext cx="4278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7">
            <a:extLst>
              <a:ext uri="{FF2B5EF4-FFF2-40B4-BE49-F238E27FC236}">
                <a16:creationId xmlns:a16="http://schemas.microsoft.com/office/drawing/2014/main" id="{BA641A0E-04FE-0B8B-D528-9422F6EC5A4E}"/>
              </a:ext>
            </a:extLst>
          </p:cNvPr>
          <p:cNvCxnSpPr>
            <a:cxnSpLocks/>
          </p:cNvCxnSpPr>
          <p:nvPr/>
        </p:nvCxnSpPr>
        <p:spPr>
          <a:xfrm flipV="1">
            <a:off x="3605494" y="1414152"/>
            <a:ext cx="2126370" cy="1111822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7">
            <a:extLst>
              <a:ext uri="{FF2B5EF4-FFF2-40B4-BE49-F238E27FC236}">
                <a16:creationId xmlns:a16="http://schemas.microsoft.com/office/drawing/2014/main" id="{9018E351-9FAC-9E80-2B0C-1FED6D808F9D}"/>
              </a:ext>
            </a:extLst>
          </p:cNvPr>
          <p:cNvCxnSpPr>
            <a:cxnSpLocks/>
          </p:cNvCxnSpPr>
          <p:nvPr/>
        </p:nvCxnSpPr>
        <p:spPr>
          <a:xfrm flipH="1" flipV="1">
            <a:off x="6433620" y="1421281"/>
            <a:ext cx="1362404" cy="2127887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7">
            <a:extLst>
              <a:ext uri="{FF2B5EF4-FFF2-40B4-BE49-F238E27FC236}">
                <a16:creationId xmlns:a16="http://schemas.microsoft.com/office/drawing/2014/main" id="{431D3CE2-01B1-B473-BBF8-52FF1D39CED1}"/>
              </a:ext>
            </a:extLst>
          </p:cNvPr>
          <p:cNvCxnSpPr>
            <a:cxnSpLocks/>
          </p:cNvCxnSpPr>
          <p:nvPr/>
        </p:nvCxnSpPr>
        <p:spPr>
          <a:xfrm flipV="1">
            <a:off x="2871811" y="2873493"/>
            <a:ext cx="335637" cy="65560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7">
            <a:extLst>
              <a:ext uri="{FF2B5EF4-FFF2-40B4-BE49-F238E27FC236}">
                <a16:creationId xmlns:a16="http://schemas.microsoft.com/office/drawing/2014/main" id="{76C6FD5D-64CA-8B53-724C-4EB26B5FB82E}"/>
              </a:ext>
            </a:extLst>
          </p:cNvPr>
          <p:cNvCxnSpPr>
            <a:cxnSpLocks/>
          </p:cNvCxnSpPr>
          <p:nvPr/>
        </p:nvCxnSpPr>
        <p:spPr>
          <a:xfrm flipH="1" flipV="1">
            <a:off x="3530042" y="2881541"/>
            <a:ext cx="432028" cy="657632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그림 152">
            <a:extLst>
              <a:ext uri="{FF2B5EF4-FFF2-40B4-BE49-F238E27FC236}">
                <a16:creationId xmlns:a16="http://schemas.microsoft.com/office/drawing/2014/main" id="{D268CF90-BE78-5F25-44FA-BEF2803A11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0516171" y="2014570"/>
            <a:ext cx="454252" cy="319739"/>
          </a:xfrm>
          <a:prstGeom prst="rect">
            <a:avLst/>
          </a:prstGeom>
        </p:spPr>
      </p:pic>
      <p:cxnSp>
        <p:nvCxnSpPr>
          <p:cNvPr id="156" name="Straight Arrow Connector 17">
            <a:extLst>
              <a:ext uri="{FF2B5EF4-FFF2-40B4-BE49-F238E27FC236}">
                <a16:creationId xmlns:a16="http://schemas.microsoft.com/office/drawing/2014/main" id="{C7E5410D-4081-1AE1-0870-AF4B63F0F97A}"/>
              </a:ext>
            </a:extLst>
          </p:cNvPr>
          <p:cNvCxnSpPr>
            <a:cxnSpLocks/>
          </p:cNvCxnSpPr>
          <p:nvPr/>
        </p:nvCxnSpPr>
        <p:spPr>
          <a:xfrm flipV="1">
            <a:off x="3490157" y="3775459"/>
            <a:ext cx="449890" cy="1865018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7">
            <a:extLst>
              <a:ext uri="{FF2B5EF4-FFF2-40B4-BE49-F238E27FC236}">
                <a16:creationId xmlns:a16="http://schemas.microsoft.com/office/drawing/2014/main" id="{C9A2C5ED-4654-4955-AD34-A5FF946182AB}"/>
              </a:ext>
            </a:extLst>
          </p:cNvPr>
          <p:cNvCxnSpPr>
            <a:cxnSpLocks/>
          </p:cNvCxnSpPr>
          <p:nvPr/>
        </p:nvCxnSpPr>
        <p:spPr>
          <a:xfrm flipH="1" flipV="1">
            <a:off x="8218527" y="3809566"/>
            <a:ext cx="561243" cy="1830911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7">
            <a:extLst>
              <a:ext uri="{FF2B5EF4-FFF2-40B4-BE49-F238E27FC236}">
                <a16:creationId xmlns:a16="http://schemas.microsoft.com/office/drawing/2014/main" id="{6AD44B53-0804-A71C-230B-4D2BC093338C}"/>
              </a:ext>
            </a:extLst>
          </p:cNvPr>
          <p:cNvCxnSpPr>
            <a:cxnSpLocks/>
          </p:cNvCxnSpPr>
          <p:nvPr/>
        </p:nvCxnSpPr>
        <p:spPr>
          <a:xfrm>
            <a:off x="3440490" y="6670292"/>
            <a:ext cx="5390874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5">
            <a:extLst>
              <a:ext uri="{FF2B5EF4-FFF2-40B4-BE49-F238E27FC236}">
                <a16:creationId xmlns:a16="http://schemas.microsoft.com/office/drawing/2014/main" id="{6B211F45-6596-7C08-F71D-F2CD856874EA}"/>
              </a:ext>
            </a:extLst>
          </p:cNvPr>
          <p:cNvCxnSpPr>
            <a:cxnSpLocks/>
          </p:cNvCxnSpPr>
          <p:nvPr/>
        </p:nvCxnSpPr>
        <p:spPr>
          <a:xfrm flipV="1">
            <a:off x="3440490" y="6048859"/>
            <a:ext cx="0" cy="62143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8">
            <a:extLst>
              <a:ext uri="{FF2B5EF4-FFF2-40B4-BE49-F238E27FC236}">
                <a16:creationId xmlns:a16="http://schemas.microsoft.com/office/drawing/2014/main" id="{6A00A196-ED70-68A4-2CE5-A9F8AF9166DB}"/>
              </a:ext>
            </a:extLst>
          </p:cNvPr>
          <p:cNvCxnSpPr>
            <a:cxnSpLocks/>
            <a:endCxn id="107" idx="0"/>
          </p:cNvCxnSpPr>
          <p:nvPr/>
        </p:nvCxnSpPr>
        <p:spPr>
          <a:xfrm flipV="1">
            <a:off x="8806677" y="6048859"/>
            <a:ext cx="0" cy="62143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화살표: 오른쪽 190">
            <a:extLst>
              <a:ext uri="{FF2B5EF4-FFF2-40B4-BE49-F238E27FC236}">
                <a16:creationId xmlns:a16="http://schemas.microsoft.com/office/drawing/2014/main" id="{53641620-A67E-287A-8587-650EBC7E76BC}"/>
              </a:ext>
            </a:extLst>
          </p:cNvPr>
          <p:cNvSpPr/>
          <p:nvPr/>
        </p:nvSpPr>
        <p:spPr>
          <a:xfrm rot="10800000">
            <a:off x="7062789" y="1070226"/>
            <a:ext cx="2693493" cy="4140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화살표: 오른쪽 191">
            <a:extLst>
              <a:ext uri="{FF2B5EF4-FFF2-40B4-BE49-F238E27FC236}">
                <a16:creationId xmlns:a16="http://schemas.microsoft.com/office/drawing/2014/main" id="{6C313A92-0638-A9F8-AC8E-D4A4C01BDD54}"/>
              </a:ext>
            </a:extLst>
          </p:cNvPr>
          <p:cNvSpPr/>
          <p:nvPr/>
        </p:nvSpPr>
        <p:spPr>
          <a:xfrm rot="3458409">
            <a:off x="6320014" y="2110584"/>
            <a:ext cx="1419746" cy="4140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닫기 단색으로 채워진">
            <a:extLst>
              <a:ext uri="{FF2B5EF4-FFF2-40B4-BE49-F238E27FC236}">
                <a16:creationId xmlns:a16="http://schemas.microsoft.com/office/drawing/2014/main" id="{45D3A8E4-CFD0-8684-8C7E-622CAFC68B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54442" y="1432194"/>
            <a:ext cx="3616134" cy="3616134"/>
          </a:xfrm>
          <a:prstGeom prst="rect">
            <a:avLst/>
          </a:prstGeom>
        </p:spPr>
      </p:pic>
      <p:pic>
        <p:nvPicPr>
          <p:cNvPr id="11" name="그래픽 10" descr="경고 단색으로 채워진">
            <a:extLst>
              <a:ext uri="{FF2B5EF4-FFF2-40B4-BE49-F238E27FC236}">
                <a16:creationId xmlns:a16="http://schemas.microsoft.com/office/drawing/2014/main" id="{9C718D76-DFBB-6343-8323-81F1C69BA4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88854" y="5473823"/>
            <a:ext cx="914400" cy="9144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7763EF5-1AD7-258B-72F6-DAC71236EBF3}"/>
              </a:ext>
            </a:extLst>
          </p:cNvPr>
          <p:cNvSpPr/>
          <p:nvPr/>
        </p:nvSpPr>
        <p:spPr>
          <a:xfrm>
            <a:off x="2574209" y="1060178"/>
            <a:ext cx="2663398" cy="3855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771DC0F-11F9-0F64-A295-1CFF7C014AEF}"/>
              </a:ext>
            </a:extLst>
          </p:cNvPr>
          <p:cNvSpPr/>
          <p:nvPr/>
        </p:nvSpPr>
        <p:spPr>
          <a:xfrm rot="3441713">
            <a:off x="6184180" y="2184458"/>
            <a:ext cx="1458998" cy="3855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7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181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#2- </a:t>
            </a:r>
            <a:r>
              <a:rPr lang="ko-KR" altLang="en-US" sz="3600" spc="-300" dirty="0"/>
              <a:t>마스터 </a:t>
            </a:r>
            <a:r>
              <a:rPr lang="en-US" altLang="ko-KR" sz="3600" spc="-300" dirty="0"/>
              <a:t>DB </a:t>
            </a:r>
            <a:r>
              <a:rPr lang="ko-KR" altLang="en-US" sz="3600" spc="-300" dirty="0"/>
              <a:t>서버 문제 발생 여파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185021-0F40-1A02-5636-A99A9582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539298"/>
            <a:ext cx="5188217" cy="302276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D37E4-442B-C54B-6A67-E740AFC1509A}"/>
              </a:ext>
            </a:extLst>
          </p:cNvPr>
          <p:cNvSpPr txBox="1"/>
          <p:nvPr/>
        </p:nvSpPr>
        <p:spPr>
          <a:xfrm>
            <a:off x="533993" y="2044454"/>
            <a:ext cx="4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Web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서버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-&gt; DB 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서버 상태체크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D98C8-CA5D-652D-A459-0BCD49FC3FFD}"/>
              </a:ext>
            </a:extLst>
          </p:cNvPr>
          <p:cNvSpPr txBox="1"/>
          <p:nvPr/>
        </p:nvSpPr>
        <p:spPr>
          <a:xfrm>
            <a:off x="6467201" y="4147367"/>
            <a:ext cx="4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2. 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웹서버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httpd 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데몬 중지됨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6FA6909-C6E7-58D3-4435-A152DA4F0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201" y="4665626"/>
            <a:ext cx="3870524" cy="19622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4D54CAD-256C-8D2E-0E43-7DC843894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201" y="1837463"/>
            <a:ext cx="4051508" cy="17463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060B2F-6BA5-8906-02E8-89B1ACAC6BA9}"/>
              </a:ext>
            </a:extLst>
          </p:cNvPr>
          <p:cNvSpPr txBox="1"/>
          <p:nvPr/>
        </p:nvSpPr>
        <p:spPr>
          <a:xfrm>
            <a:off x="6467201" y="1284147"/>
            <a:ext cx="4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1. 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장애발생 가정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-&gt; 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마스터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DB 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중단</a:t>
            </a:r>
          </a:p>
        </p:txBody>
      </p:sp>
    </p:spTree>
    <p:extLst>
      <p:ext uri="{BB962C8B-B14F-4D97-AF65-F5344CB8AC3E}">
        <p14:creationId xmlns:p14="http://schemas.microsoft.com/office/powerpoint/2010/main" val="31621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223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#2- </a:t>
            </a:r>
            <a:r>
              <a:rPr lang="ko-KR" altLang="en-US" sz="3600" spc="-300" dirty="0"/>
              <a:t>마스터 </a:t>
            </a:r>
            <a:r>
              <a:rPr lang="en-US" altLang="ko-KR" sz="3600" spc="-300" dirty="0"/>
              <a:t>DB </a:t>
            </a:r>
            <a:r>
              <a:rPr lang="ko-KR" altLang="en-US" sz="3600" spc="-300" dirty="0"/>
              <a:t>서버 문제 발생 여파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D2BB8A-1DF3-6A3F-18F7-4F9DFB71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10" y="2262249"/>
            <a:ext cx="7391780" cy="16193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CC4F10-C81F-8BC6-9A1C-0478D5C31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468" y="4743388"/>
            <a:ext cx="8440622" cy="1200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3408C3-2824-0D59-E7E5-66CB25B6EE7F}"/>
              </a:ext>
            </a:extLst>
          </p:cNvPr>
          <p:cNvSpPr txBox="1"/>
          <p:nvPr/>
        </p:nvSpPr>
        <p:spPr>
          <a:xfrm>
            <a:off x="2297467" y="4259992"/>
            <a:ext cx="4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4.Global Accelerator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0988C7"/>
                </a:highlight>
                <a:latin typeface="Amazon Ember"/>
              </a:rPr>
              <a:t>리스너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  <a:latin typeface="Amazon Ember"/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  <a:latin typeface="Amazon Ember"/>
              </a:rPr>
              <a:t>= 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  <a:latin typeface="Amazon Ember"/>
              </a:rPr>
              <a:t>비정상 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26A78-72FC-298C-085D-641694C88AD1}"/>
              </a:ext>
            </a:extLst>
          </p:cNvPr>
          <p:cNvSpPr txBox="1"/>
          <p:nvPr/>
        </p:nvSpPr>
        <p:spPr>
          <a:xfrm>
            <a:off x="2297467" y="1750358"/>
            <a:ext cx="4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3. ALB Health status = unhealthy</a:t>
            </a:r>
            <a:endParaRPr lang="ko-KR" altLang="en-US" dirty="0">
              <a:solidFill>
                <a:schemeClr val="bg1"/>
              </a:solidFill>
              <a:highlight>
                <a:srgbClr val="0988C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59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6223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#2- </a:t>
            </a:r>
            <a:r>
              <a:rPr lang="ko-KR" altLang="en-US" sz="3600" spc="-300" dirty="0"/>
              <a:t>마스터 </a:t>
            </a:r>
            <a:r>
              <a:rPr lang="en-US" altLang="ko-KR" sz="3600" spc="-300" dirty="0"/>
              <a:t>DB </a:t>
            </a:r>
            <a:r>
              <a:rPr lang="ko-KR" altLang="en-US" sz="3600" spc="-300" dirty="0"/>
              <a:t>서버 문제 발생 여파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416540-9E63-B8AC-23EB-1C956FBA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545" y="1626462"/>
            <a:ext cx="6861004" cy="989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3B072D-C6A0-EC41-0D2C-4CF926920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299" y="1626461"/>
            <a:ext cx="2672901" cy="2369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7881AE-F6C0-0BCC-2638-A874627E4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544" y="3064193"/>
            <a:ext cx="6946063" cy="2269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8567B3-7202-29EB-D05E-219E1F6807D6}"/>
              </a:ext>
            </a:extLst>
          </p:cNvPr>
          <p:cNvSpPr txBox="1"/>
          <p:nvPr/>
        </p:nvSpPr>
        <p:spPr>
          <a:xfrm>
            <a:off x="1786629" y="1180676"/>
            <a:ext cx="4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5.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Seoul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-&gt;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GA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-&gt;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0988C7"/>
                </a:highlight>
              </a:rPr>
              <a:t>Singapore</a:t>
            </a:r>
            <a:r>
              <a:rPr lang="ko-KR" altLang="en-US" dirty="0">
                <a:solidFill>
                  <a:schemeClr val="bg1"/>
                </a:solidFill>
                <a:highlight>
                  <a:srgbClr val="0988C7"/>
                </a:highlight>
              </a:rPr>
              <a:t> 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DCFEC8B-066E-E26F-B00C-0A070E007308}"/>
              </a:ext>
            </a:extLst>
          </p:cNvPr>
          <p:cNvSpPr/>
          <p:nvPr/>
        </p:nvSpPr>
        <p:spPr>
          <a:xfrm>
            <a:off x="3979816" y="3622767"/>
            <a:ext cx="566056" cy="5225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1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42CE76-58BC-4ECC-AF0F-F2B8A8BFA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D07D2CD-E5B2-4EC4-BBA3-F0B9A493B02E}"/>
              </a:ext>
            </a:extLst>
          </p:cNvPr>
          <p:cNvGrpSpPr/>
          <p:nvPr/>
        </p:nvGrpSpPr>
        <p:grpSpPr>
          <a:xfrm>
            <a:off x="3999260" y="1659565"/>
            <a:ext cx="4193480" cy="3615069"/>
            <a:chOff x="3999260" y="1659565"/>
            <a:chExt cx="4193480" cy="3615069"/>
          </a:xfrm>
        </p:grpSpPr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506DF011-2835-4D04-9006-DE76CF342166}"/>
                </a:ext>
              </a:extLst>
            </p:cNvPr>
            <p:cNvSpPr/>
            <p:nvPr/>
          </p:nvSpPr>
          <p:spPr>
            <a:xfrm>
              <a:off x="3999260" y="1659565"/>
              <a:ext cx="4193480" cy="361506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A2B843-1B87-4652-BFE0-1E2EF80BE34E}"/>
                </a:ext>
              </a:extLst>
            </p:cNvPr>
            <p:cNvSpPr txBox="1"/>
            <p:nvPr/>
          </p:nvSpPr>
          <p:spPr>
            <a:xfrm>
              <a:off x="5752584" y="2813191"/>
              <a:ext cx="6655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8624DB-4826-422C-B930-34F25B81BD24}"/>
                </a:ext>
              </a:extLst>
            </p:cNvPr>
            <p:cNvSpPr txBox="1"/>
            <p:nvPr/>
          </p:nvSpPr>
          <p:spPr>
            <a:xfrm>
              <a:off x="4665160" y="4285340"/>
              <a:ext cx="2861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인프라 구성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2DBFC9-2090-4BD3-B338-E15C59E93F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B9729-B83E-47BD-A8BC-F7B458227880}"/>
              </a:ext>
            </a:extLst>
          </p:cNvPr>
          <p:cNvSpPr txBox="1"/>
          <p:nvPr/>
        </p:nvSpPr>
        <p:spPr>
          <a:xfrm>
            <a:off x="1014762" y="2413337"/>
            <a:ext cx="35108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636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그림 149">
            <a:extLst>
              <a:ext uri="{FF2B5EF4-FFF2-40B4-BE49-F238E27FC236}">
                <a16:creationId xmlns:a16="http://schemas.microsoft.com/office/drawing/2014/main" id="{2C4AC912-15E6-2816-A36E-99689B3D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132953" y="1970063"/>
            <a:ext cx="553990" cy="369327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인프라 구성 개요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114" name="Graphic 22">
            <a:extLst>
              <a:ext uri="{FF2B5EF4-FFF2-40B4-BE49-F238E27FC236}">
                <a16:creationId xmlns:a16="http://schemas.microsoft.com/office/drawing/2014/main" id="{B6E50BDE-C73A-FE68-355A-7DDEB2C8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240" y="911520"/>
            <a:ext cx="614041" cy="61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32">
            <a:extLst>
              <a:ext uri="{FF2B5EF4-FFF2-40B4-BE49-F238E27FC236}">
                <a16:creationId xmlns:a16="http://schemas.microsoft.com/office/drawing/2014/main" id="{6D11C621-C7DC-098F-CD2A-143C3C609385}"/>
              </a:ext>
            </a:extLst>
          </p:cNvPr>
          <p:cNvSpPr/>
          <p:nvPr/>
        </p:nvSpPr>
        <p:spPr>
          <a:xfrm>
            <a:off x="2083290" y="2549926"/>
            <a:ext cx="1178361" cy="75890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5077D68F-5A50-620A-3679-C873861BE9E8}"/>
              </a:ext>
            </a:extLst>
          </p:cNvPr>
          <p:cNvSpPr/>
          <p:nvPr/>
        </p:nvSpPr>
        <p:spPr>
          <a:xfrm>
            <a:off x="1664863" y="2014570"/>
            <a:ext cx="3460869" cy="2608517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E9A4091-C9FC-3259-8C1B-90FE0BA17B86}"/>
              </a:ext>
            </a:extLst>
          </p:cNvPr>
          <p:cNvSpPr/>
          <p:nvPr/>
        </p:nvSpPr>
        <p:spPr>
          <a:xfrm>
            <a:off x="1956254" y="2295684"/>
            <a:ext cx="2878087" cy="204629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4" name="Graphic 25">
            <a:extLst>
              <a:ext uri="{FF2B5EF4-FFF2-40B4-BE49-F238E27FC236}">
                <a16:creationId xmlns:a16="http://schemas.microsoft.com/office/drawing/2014/main" id="{6163DD0E-5ED7-BB09-E603-255ABD377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4863" y="2014570"/>
            <a:ext cx="291391" cy="281113"/>
          </a:xfrm>
          <a:prstGeom prst="rect">
            <a:avLst/>
          </a:prstGeom>
        </p:spPr>
      </p:pic>
      <p:pic>
        <p:nvPicPr>
          <p:cNvPr id="30" name="Graphic 25">
            <a:extLst>
              <a:ext uri="{FF2B5EF4-FFF2-40B4-BE49-F238E27FC236}">
                <a16:creationId xmlns:a16="http://schemas.microsoft.com/office/drawing/2014/main" id="{039CFFD1-FA0F-69FA-316C-4E59662BA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2789" y="2014570"/>
            <a:ext cx="291391" cy="281113"/>
          </a:xfrm>
          <a:prstGeom prst="rect">
            <a:avLst/>
          </a:prstGeom>
        </p:spPr>
      </p:pic>
      <p:sp>
        <p:nvSpPr>
          <p:cNvPr id="31" name="Rectangle 8">
            <a:extLst>
              <a:ext uri="{FF2B5EF4-FFF2-40B4-BE49-F238E27FC236}">
                <a16:creationId xmlns:a16="http://schemas.microsoft.com/office/drawing/2014/main" id="{7308A996-C78B-BE7B-10D7-03DA14A8E157}"/>
              </a:ext>
            </a:extLst>
          </p:cNvPr>
          <p:cNvSpPr/>
          <p:nvPr/>
        </p:nvSpPr>
        <p:spPr>
          <a:xfrm>
            <a:off x="7062789" y="2014570"/>
            <a:ext cx="3460869" cy="2608517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B17CC6BF-9577-133E-0215-098651B85284}"/>
              </a:ext>
            </a:extLst>
          </p:cNvPr>
          <p:cNvSpPr/>
          <p:nvPr/>
        </p:nvSpPr>
        <p:spPr>
          <a:xfrm>
            <a:off x="7354180" y="2295684"/>
            <a:ext cx="2878087" cy="204629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1BCE6A-3FDF-1A41-4A27-CDB262C0BAC1}"/>
              </a:ext>
            </a:extLst>
          </p:cNvPr>
          <p:cNvSpPr txBox="1"/>
          <p:nvPr/>
        </p:nvSpPr>
        <p:spPr>
          <a:xfrm>
            <a:off x="1956254" y="2006673"/>
            <a:ext cx="539792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Seoul.internal</a:t>
            </a:r>
            <a:endParaRPr lang="ko-KR" altLang="en-US" sz="1300" dirty="0"/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01FBFAD6-568C-0C6E-EAA8-B93831584D84}"/>
              </a:ext>
            </a:extLst>
          </p:cNvPr>
          <p:cNvGrpSpPr/>
          <p:nvPr/>
        </p:nvGrpSpPr>
        <p:grpSpPr>
          <a:xfrm>
            <a:off x="2178903" y="2697159"/>
            <a:ext cx="987135" cy="611674"/>
            <a:chOff x="5625233" y="3348677"/>
            <a:chExt cx="1115568" cy="716529"/>
          </a:xfrm>
        </p:grpSpPr>
        <p:pic>
          <p:nvPicPr>
            <p:cNvPr id="36" name="Graphic 60">
              <a:extLst>
                <a:ext uri="{FF2B5EF4-FFF2-40B4-BE49-F238E27FC236}">
                  <a16:creationId xmlns:a16="http://schemas.microsoft.com/office/drawing/2014/main" id="{F540FE8E-6642-6522-5DF0-AC0A9FD0D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54668FB6-9B00-35F2-6730-D5CD0BC10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81E38A-8278-8265-1FE6-9A068BCAB4B7}"/>
              </a:ext>
            </a:extLst>
          </p:cNvPr>
          <p:cNvSpPr txBox="1"/>
          <p:nvPr/>
        </p:nvSpPr>
        <p:spPr>
          <a:xfrm>
            <a:off x="7354180" y="2006673"/>
            <a:ext cx="295436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Singapore.internal</a:t>
            </a:r>
            <a:endParaRPr lang="ko-KR" altLang="en-US" sz="1300" dirty="0"/>
          </a:p>
        </p:txBody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4E4A45A2-84DA-1D8A-53EB-6E86E2779E34}"/>
              </a:ext>
            </a:extLst>
          </p:cNvPr>
          <p:cNvSpPr/>
          <p:nvPr/>
        </p:nvSpPr>
        <p:spPr>
          <a:xfrm>
            <a:off x="3553042" y="2559921"/>
            <a:ext cx="1178361" cy="75890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D21DE356-A86E-D84E-F8D0-3E32B6D78DAA}"/>
              </a:ext>
            </a:extLst>
          </p:cNvPr>
          <p:cNvSpPr/>
          <p:nvPr/>
        </p:nvSpPr>
        <p:spPr>
          <a:xfrm>
            <a:off x="2098378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8F5C8420-0C27-6E83-8944-C2FEA0596FE7}"/>
              </a:ext>
            </a:extLst>
          </p:cNvPr>
          <p:cNvSpPr/>
          <p:nvPr/>
        </p:nvSpPr>
        <p:spPr>
          <a:xfrm>
            <a:off x="3553042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1">
            <a:extLst>
              <a:ext uri="{FF2B5EF4-FFF2-40B4-BE49-F238E27FC236}">
                <a16:creationId xmlns:a16="http://schemas.microsoft.com/office/drawing/2014/main" id="{637A5EBA-C54C-0849-4304-9BC44E9C618B}"/>
              </a:ext>
            </a:extLst>
          </p:cNvPr>
          <p:cNvGrpSpPr/>
          <p:nvPr/>
        </p:nvGrpSpPr>
        <p:grpSpPr>
          <a:xfrm>
            <a:off x="3648655" y="2697159"/>
            <a:ext cx="987135" cy="611674"/>
            <a:chOff x="5625233" y="3348677"/>
            <a:chExt cx="1115568" cy="716529"/>
          </a:xfrm>
        </p:grpSpPr>
        <p:pic>
          <p:nvPicPr>
            <p:cNvPr id="52" name="Graphic 60">
              <a:extLst>
                <a:ext uri="{FF2B5EF4-FFF2-40B4-BE49-F238E27FC236}">
                  <a16:creationId xmlns:a16="http://schemas.microsoft.com/office/drawing/2014/main" id="{2EB84476-6973-D8B8-E757-75064560B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16">
              <a:extLst>
                <a:ext uri="{FF2B5EF4-FFF2-40B4-BE49-F238E27FC236}">
                  <a16:creationId xmlns:a16="http://schemas.microsoft.com/office/drawing/2014/main" id="{A438870E-44A6-2BFC-BCC9-6B2D5E2A4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</a:t>
              </a:r>
            </a:p>
          </p:txBody>
        </p:sp>
      </p:grpSp>
      <p:grpSp>
        <p:nvGrpSpPr>
          <p:cNvPr id="60" name="Group 1">
            <a:extLst>
              <a:ext uri="{FF2B5EF4-FFF2-40B4-BE49-F238E27FC236}">
                <a16:creationId xmlns:a16="http://schemas.microsoft.com/office/drawing/2014/main" id="{CFC141BD-9223-613A-61A8-EFB29DD8C36A}"/>
              </a:ext>
            </a:extLst>
          </p:cNvPr>
          <p:cNvGrpSpPr/>
          <p:nvPr/>
        </p:nvGrpSpPr>
        <p:grpSpPr>
          <a:xfrm>
            <a:off x="2178903" y="3464402"/>
            <a:ext cx="987135" cy="611674"/>
            <a:chOff x="5625233" y="3348677"/>
            <a:chExt cx="1115568" cy="716529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A9D97DA-EF48-D251-9AEA-87E3DDB32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7BD90BEE-ADB1-7D8A-6D46-B0AB301DC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Web1</a:t>
              </a:r>
            </a:p>
          </p:txBody>
        </p:sp>
      </p:grpSp>
      <p:grpSp>
        <p:nvGrpSpPr>
          <p:cNvPr id="63" name="Group 1">
            <a:extLst>
              <a:ext uri="{FF2B5EF4-FFF2-40B4-BE49-F238E27FC236}">
                <a16:creationId xmlns:a16="http://schemas.microsoft.com/office/drawing/2014/main" id="{ECF8FEDE-8AC1-A965-D802-EA966E87E2F2}"/>
              </a:ext>
            </a:extLst>
          </p:cNvPr>
          <p:cNvGrpSpPr/>
          <p:nvPr/>
        </p:nvGrpSpPr>
        <p:grpSpPr>
          <a:xfrm>
            <a:off x="3648655" y="3464402"/>
            <a:ext cx="987135" cy="611674"/>
            <a:chOff x="5625233" y="3348677"/>
            <a:chExt cx="1115568" cy="716529"/>
          </a:xfrm>
        </p:grpSpPr>
        <p:pic>
          <p:nvPicPr>
            <p:cNvPr id="64" name="Graphic 60">
              <a:extLst>
                <a:ext uri="{FF2B5EF4-FFF2-40B4-BE49-F238E27FC236}">
                  <a16:creationId xmlns:a16="http://schemas.microsoft.com/office/drawing/2014/main" id="{F44A8D1A-E2B4-7D4D-CC40-A60463E7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Box 16">
              <a:extLst>
                <a:ext uri="{FF2B5EF4-FFF2-40B4-BE49-F238E27FC236}">
                  <a16:creationId xmlns:a16="http://schemas.microsoft.com/office/drawing/2014/main" id="{90AA0D96-B969-6C2D-B12C-4F8812247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Web2</a:t>
              </a:r>
            </a:p>
          </p:txBody>
        </p:sp>
      </p:grpSp>
      <p:sp>
        <p:nvSpPr>
          <p:cNvPr id="66" name="Rectangle 32">
            <a:extLst>
              <a:ext uri="{FF2B5EF4-FFF2-40B4-BE49-F238E27FC236}">
                <a16:creationId xmlns:a16="http://schemas.microsoft.com/office/drawing/2014/main" id="{DBB63B70-6EED-AEEE-2B55-EC6C685A3245}"/>
              </a:ext>
            </a:extLst>
          </p:cNvPr>
          <p:cNvSpPr/>
          <p:nvPr/>
        </p:nvSpPr>
        <p:spPr>
          <a:xfrm>
            <a:off x="7467098" y="2549926"/>
            <a:ext cx="1178361" cy="75890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1">
            <a:extLst>
              <a:ext uri="{FF2B5EF4-FFF2-40B4-BE49-F238E27FC236}">
                <a16:creationId xmlns:a16="http://schemas.microsoft.com/office/drawing/2014/main" id="{9E68BBB5-CA84-89A2-3063-C94E62ADE6DC}"/>
              </a:ext>
            </a:extLst>
          </p:cNvPr>
          <p:cNvGrpSpPr/>
          <p:nvPr/>
        </p:nvGrpSpPr>
        <p:grpSpPr>
          <a:xfrm>
            <a:off x="7562711" y="2697159"/>
            <a:ext cx="987135" cy="611674"/>
            <a:chOff x="5625233" y="3348677"/>
            <a:chExt cx="1115568" cy="716529"/>
          </a:xfrm>
        </p:grpSpPr>
        <p:pic>
          <p:nvPicPr>
            <p:cNvPr id="68" name="Graphic 60">
              <a:extLst>
                <a:ext uri="{FF2B5EF4-FFF2-40B4-BE49-F238E27FC236}">
                  <a16:creationId xmlns:a16="http://schemas.microsoft.com/office/drawing/2014/main" id="{B5429114-D1A7-4807-3164-F93A03E4D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19C89761-36A4-1A16-5468-9A21AEC1A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</a:t>
              </a:r>
            </a:p>
          </p:txBody>
        </p:sp>
      </p:grpSp>
      <p:sp>
        <p:nvSpPr>
          <p:cNvPr id="71" name="Rectangle 7">
            <a:extLst>
              <a:ext uri="{FF2B5EF4-FFF2-40B4-BE49-F238E27FC236}">
                <a16:creationId xmlns:a16="http://schemas.microsoft.com/office/drawing/2014/main" id="{0F3A270D-81E5-0C42-930A-1F096CC6C272}"/>
              </a:ext>
            </a:extLst>
          </p:cNvPr>
          <p:cNvSpPr/>
          <p:nvPr/>
        </p:nvSpPr>
        <p:spPr>
          <a:xfrm>
            <a:off x="7482186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oup 1">
            <a:extLst>
              <a:ext uri="{FF2B5EF4-FFF2-40B4-BE49-F238E27FC236}">
                <a16:creationId xmlns:a16="http://schemas.microsoft.com/office/drawing/2014/main" id="{23E4A8D4-3770-1F3D-C3FC-1E8D828F3803}"/>
              </a:ext>
            </a:extLst>
          </p:cNvPr>
          <p:cNvGrpSpPr/>
          <p:nvPr/>
        </p:nvGrpSpPr>
        <p:grpSpPr>
          <a:xfrm>
            <a:off x="7562711" y="3464402"/>
            <a:ext cx="987135" cy="611674"/>
            <a:chOff x="5625233" y="3348677"/>
            <a:chExt cx="1115568" cy="716529"/>
          </a:xfrm>
        </p:grpSpPr>
        <p:pic>
          <p:nvPicPr>
            <p:cNvPr id="76" name="Graphic 60">
              <a:extLst>
                <a:ext uri="{FF2B5EF4-FFF2-40B4-BE49-F238E27FC236}">
                  <a16:creationId xmlns:a16="http://schemas.microsoft.com/office/drawing/2014/main" id="{98B592D0-0386-104F-3B18-78DD1D383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6">
              <a:extLst>
                <a:ext uri="{FF2B5EF4-FFF2-40B4-BE49-F238E27FC236}">
                  <a16:creationId xmlns:a16="http://schemas.microsoft.com/office/drawing/2014/main" id="{63FDC267-5307-D644-715F-A4DD49751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Web1</a:t>
              </a:r>
            </a:p>
          </p:txBody>
        </p:sp>
      </p:grpSp>
      <p:sp>
        <p:nvSpPr>
          <p:cNvPr id="78" name="Rectangle 7">
            <a:extLst>
              <a:ext uri="{FF2B5EF4-FFF2-40B4-BE49-F238E27FC236}">
                <a16:creationId xmlns:a16="http://schemas.microsoft.com/office/drawing/2014/main" id="{8532120C-D8E4-47B3-7E8A-136B74E4C98D}"/>
              </a:ext>
            </a:extLst>
          </p:cNvPr>
          <p:cNvSpPr/>
          <p:nvPr/>
        </p:nvSpPr>
        <p:spPr>
          <a:xfrm>
            <a:off x="8913379" y="3388709"/>
            <a:ext cx="1163273" cy="7589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1">
            <a:extLst>
              <a:ext uri="{FF2B5EF4-FFF2-40B4-BE49-F238E27FC236}">
                <a16:creationId xmlns:a16="http://schemas.microsoft.com/office/drawing/2014/main" id="{533E97BF-D8C0-CE8B-3220-77E276A22F0B}"/>
              </a:ext>
            </a:extLst>
          </p:cNvPr>
          <p:cNvGrpSpPr/>
          <p:nvPr/>
        </p:nvGrpSpPr>
        <p:grpSpPr>
          <a:xfrm>
            <a:off x="9071161" y="3464402"/>
            <a:ext cx="987135" cy="611674"/>
            <a:chOff x="5695490" y="3348677"/>
            <a:chExt cx="1115568" cy="716529"/>
          </a:xfrm>
        </p:grpSpPr>
        <p:pic>
          <p:nvPicPr>
            <p:cNvPr id="80" name="Graphic 60">
              <a:extLst>
                <a:ext uri="{FF2B5EF4-FFF2-40B4-BE49-F238E27FC236}">
                  <a16:creationId xmlns:a16="http://schemas.microsoft.com/office/drawing/2014/main" id="{75F89271-2277-CC43-3F06-540C82DA9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349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TextBox 16">
              <a:extLst>
                <a:ext uri="{FF2B5EF4-FFF2-40B4-BE49-F238E27FC236}">
                  <a16:creationId xmlns:a16="http://schemas.microsoft.com/office/drawing/2014/main" id="{E3F45F41-9338-C350-3893-A12FD60EB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5490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Web2</a:t>
              </a:r>
            </a:p>
          </p:txBody>
        </p:sp>
      </p:grpSp>
      <p:pic>
        <p:nvPicPr>
          <p:cNvPr id="84" name="Graphic 21">
            <a:extLst>
              <a:ext uri="{FF2B5EF4-FFF2-40B4-BE49-F238E27FC236}">
                <a16:creationId xmlns:a16="http://schemas.microsoft.com/office/drawing/2014/main" id="{0D9BC7E1-0DE3-AF48-29C7-13B7B8A14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39" y="4151254"/>
            <a:ext cx="582017" cy="5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21">
            <a:extLst>
              <a:ext uri="{FF2B5EF4-FFF2-40B4-BE49-F238E27FC236}">
                <a16:creationId xmlns:a16="http://schemas.microsoft.com/office/drawing/2014/main" id="{EDA92182-99C0-073F-0F04-A9910AB4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630" y="4151254"/>
            <a:ext cx="582017" cy="5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ectangle 14">
            <a:extLst>
              <a:ext uri="{FF2B5EF4-FFF2-40B4-BE49-F238E27FC236}">
                <a16:creationId xmlns:a16="http://schemas.microsoft.com/office/drawing/2014/main" id="{7EE4382A-A6C9-AA7B-82E4-F24666238CB8}"/>
              </a:ext>
            </a:extLst>
          </p:cNvPr>
          <p:cNvSpPr/>
          <p:nvPr/>
        </p:nvSpPr>
        <p:spPr>
          <a:xfrm>
            <a:off x="1664862" y="5111869"/>
            <a:ext cx="3460869" cy="1402598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IDC 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Seoul.internal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820DA887-A371-81F4-DFFA-BF0EA882DE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4862" y="5115430"/>
            <a:ext cx="291391" cy="281113"/>
          </a:xfrm>
          <a:prstGeom prst="rect">
            <a:avLst/>
          </a:prstGeom>
        </p:spPr>
      </p:pic>
      <p:sp>
        <p:nvSpPr>
          <p:cNvPr id="88" name="Rectangle 32">
            <a:extLst>
              <a:ext uri="{FF2B5EF4-FFF2-40B4-BE49-F238E27FC236}">
                <a16:creationId xmlns:a16="http://schemas.microsoft.com/office/drawing/2014/main" id="{CBEE1427-0095-318B-E104-E40C84316C1D}"/>
              </a:ext>
            </a:extLst>
          </p:cNvPr>
          <p:cNvSpPr/>
          <p:nvPr/>
        </p:nvSpPr>
        <p:spPr>
          <a:xfrm>
            <a:off x="1832909" y="5456710"/>
            <a:ext cx="3153229" cy="95661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07A02E81-974D-C9F5-839B-92E13484DA0C}"/>
              </a:ext>
            </a:extLst>
          </p:cNvPr>
          <p:cNvSpPr/>
          <p:nvPr/>
        </p:nvSpPr>
        <p:spPr>
          <a:xfrm>
            <a:off x="7062789" y="5111869"/>
            <a:ext cx="3460869" cy="1402598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IDC 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Singapore.internal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Graphic 27">
            <a:extLst>
              <a:ext uri="{FF2B5EF4-FFF2-40B4-BE49-F238E27FC236}">
                <a16:creationId xmlns:a16="http://schemas.microsoft.com/office/drawing/2014/main" id="{7E9DBDC3-2A0B-9CA9-8A0B-7D5A4D3FBF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2789" y="5115430"/>
            <a:ext cx="291391" cy="281113"/>
          </a:xfrm>
          <a:prstGeom prst="rect">
            <a:avLst/>
          </a:prstGeom>
        </p:spPr>
      </p:pic>
      <p:sp>
        <p:nvSpPr>
          <p:cNvPr id="91" name="Rectangle 32">
            <a:extLst>
              <a:ext uri="{FF2B5EF4-FFF2-40B4-BE49-F238E27FC236}">
                <a16:creationId xmlns:a16="http://schemas.microsoft.com/office/drawing/2014/main" id="{96A5D666-ACEB-3206-1C0A-FBA4BFBF315B}"/>
              </a:ext>
            </a:extLst>
          </p:cNvPr>
          <p:cNvSpPr/>
          <p:nvPr/>
        </p:nvSpPr>
        <p:spPr>
          <a:xfrm>
            <a:off x="7230836" y="5456710"/>
            <a:ext cx="3153229" cy="95661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Group 1">
            <a:extLst>
              <a:ext uri="{FF2B5EF4-FFF2-40B4-BE49-F238E27FC236}">
                <a16:creationId xmlns:a16="http://schemas.microsoft.com/office/drawing/2014/main" id="{3D07CDCD-9520-6C86-AF8D-EAFFB8B4DC76}"/>
              </a:ext>
            </a:extLst>
          </p:cNvPr>
          <p:cNvGrpSpPr/>
          <p:nvPr/>
        </p:nvGrpSpPr>
        <p:grpSpPr>
          <a:xfrm>
            <a:off x="1810557" y="5660512"/>
            <a:ext cx="987135" cy="611674"/>
            <a:chOff x="5625233" y="3348677"/>
            <a:chExt cx="1115568" cy="716529"/>
          </a:xfrm>
        </p:grpSpPr>
        <p:pic>
          <p:nvPicPr>
            <p:cNvPr id="94" name="Graphic 60">
              <a:extLst>
                <a:ext uri="{FF2B5EF4-FFF2-40B4-BE49-F238E27FC236}">
                  <a16:creationId xmlns:a16="http://schemas.microsoft.com/office/drawing/2014/main" id="{CCE3EB27-323F-DDB8-E312-3F4DC7DE6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16">
              <a:extLst>
                <a:ext uri="{FF2B5EF4-FFF2-40B4-BE49-F238E27FC236}">
                  <a16:creationId xmlns:a16="http://schemas.microsoft.com/office/drawing/2014/main" id="{AD5A3123-D47F-3178-9966-7529656E7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DNS Server</a:t>
              </a:r>
            </a:p>
          </p:txBody>
        </p:sp>
      </p:grpSp>
      <p:grpSp>
        <p:nvGrpSpPr>
          <p:cNvPr id="96" name="Group 1">
            <a:extLst>
              <a:ext uri="{FF2B5EF4-FFF2-40B4-BE49-F238E27FC236}">
                <a16:creationId xmlns:a16="http://schemas.microsoft.com/office/drawing/2014/main" id="{FCDBEDAD-356B-5A9F-4AF5-A204B63DE844}"/>
              </a:ext>
            </a:extLst>
          </p:cNvPr>
          <p:cNvGrpSpPr/>
          <p:nvPr/>
        </p:nvGrpSpPr>
        <p:grpSpPr>
          <a:xfrm>
            <a:off x="2949864" y="5660512"/>
            <a:ext cx="987135" cy="611674"/>
            <a:chOff x="5625233" y="3348677"/>
            <a:chExt cx="1115568" cy="716529"/>
          </a:xfrm>
        </p:grpSpPr>
        <p:pic>
          <p:nvPicPr>
            <p:cNvPr id="97" name="Graphic 60">
              <a:extLst>
                <a:ext uri="{FF2B5EF4-FFF2-40B4-BE49-F238E27FC236}">
                  <a16:creationId xmlns:a16="http://schemas.microsoft.com/office/drawing/2014/main" id="{66884C08-7F41-7A1D-1D39-374B3D220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TextBox 16">
              <a:extLst>
                <a:ext uri="{FF2B5EF4-FFF2-40B4-BE49-F238E27FC236}">
                  <a16:creationId xmlns:a16="http://schemas.microsoft.com/office/drawing/2014/main" id="{D81CD40A-77C2-99B7-69A0-597DE5754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DB Server</a:t>
              </a:r>
            </a:p>
          </p:txBody>
        </p:sp>
      </p:grpSp>
      <p:grpSp>
        <p:nvGrpSpPr>
          <p:cNvPr id="99" name="Group 1">
            <a:extLst>
              <a:ext uri="{FF2B5EF4-FFF2-40B4-BE49-F238E27FC236}">
                <a16:creationId xmlns:a16="http://schemas.microsoft.com/office/drawing/2014/main" id="{BBD1366A-26AA-96F7-7E45-2FE30381A825}"/>
              </a:ext>
            </a:extLst>
          </p:cNvPr>
          <p:cNvGrpSpPr/>
          <p:nvPr/>
        </p:nvGrpSpPr>
        <p:grpSpPr>
          <a:xfrm>
            <a:off x="4083286" y="5660512"/>
            <a:ext cx="987135" cy="611674"/>
            <a:chOff x="5625233" y="3348677"/>
            <a:chExt cx="1115568" cy="716529"/>
          </a:xfrm>
        </p:grpSpPr>
        <p:pic>
          <p:nvPicPr>
            <p:cNvPr id="100" name="Graphic 60">
              <a:extLst>
                <a:ext uri="{FF2B5EF4-FFF2-40B4-BE49-F238E27FC236}">
                  <a16:creationId xmlns:a16="http://schemas.microsoft.com/office/drawing/2014/main" id="{8162B446-F7AA-3714-4577-0A1F63026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TextBox 16">
              <a:extLst>
                <a:ext uri="{FF2B5EF4-FFF2-40B4-BE49-F238E27FC236}">
                  <a16:creationId xmlns:a16="http://schemas.microsoft.com/office/drawing/2014/main" id="{7AF88A70-8673-05BB-154A-18742B4A3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CGW</a:t>
              </a:r>
            </a:p>
          </p:txBody>
        </p:sp>
      </p:grpSp>
      <p:grpSp>
        <p:nvGrpSpPr>
          <p:cNvPr id="102" name="Group 1">
            <a:extLst>
              <a:ext uri="{FF2B5EF4-FFF2-40B4-BE49-F238E27FC236}">
                <a16:creationId xmlns:a16="http://schemas.microsoft.com/office/drawing/2014/main" id="{23C6D48D-2BDA-7486-6957-5094C2649DDB}"/>
              </a:ext>
            </a:extLst>
          </p:cNvPr>
          <p:cNvGrpSpPr/>
          <p:nvPr/>
        </p:nvGrpSpPr>
        <p:grpSpPr>
          <a:xfrm>
            <a:off x="7173802" y="5660512"/>
            <a:ext cx="987135" cy="611674"/>
            <a:chOff x="5625233" y="3348677"/>
            <a:chExt cx="1115568" cy="716529"/>
          </a:xfrm>
        </p:grpSpPr>
        <p:pic>
          <p:nvPicPr>
            <p:cNvPr id="103" name="Graphic 60">
              <a:extLst>
                <a:ext uri="{FF2B5EF4-FFF2-40B4-BE49-F238E27FC236}">
                  <a16:creationId xmlns:a16="http://schemas.microsoft.com/office/drawing/2014/main" id="{66FA13D8-569B-FF8D-7450-E3E102371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TextBox 16">
              <a:extLst>
                <a:ext uri="{FF2B5EF4-FFF2-40B4-BE49-F238E27FC236}">
                  <a16:creationId xmlns:a16="http://schemas.microsoft.com/office/drawing/2014/main" id="{71E99413-0C11-417E-979E-1E2B2C2C0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CGW</a:t>
              </a:r>
            </a:p>
          </p:txBody>
        </p:sp>
      </p:grpSp>
      <p:grpSp>
        <p:nvGrpSpPr>
          <p:cNvPr id="105" name="Group 1">
            <a:extLst>
              <a:ext uri="{FF2B5EF4-FFF2-40B4-BE49-F238E27FC236}">
                <a16:creationId xmlns:a16="http://schemas.microsoft.com/office/drawing/2014/main" id="{EE9776B9-080F-8406-43B5-5DE2B22AB5B6}"/>
              </a:ext>
            </a:extLst>
          </p:cNvPr>
          <p:cNvGrpSpPr/>
          <p:nvPr/>
        </p:nvGrpSpPr>
        <p:grpSpPr>
          <a:xfrm>
            <a:off x="8313109" y="5660512"/>
            <a:ext cx="987135" cy="611674"/>
            <a:chOff x="5625233" y="3348677"/>
            <a:chExt cx="1115568" cy="716529"/>
          </a:xfrm>
        </p:grpSpPr>
        <p:pic>
          <p:nvPicPr>
            <p:cNvPr id="106" name="Graphic 60">
              <a:extLst>
                <a:ext uri="{FF2B5EF4-FFF2-40B4-BE49-F238E27FC236}">
                  <a16:creationId xmlns:a16="http://schemas.microsoft.com/office/drawing/2014/main" id="{6D31B9A4-57AE-7450-4C30-C77A99B21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Box 16">
              <a:extLst>
                <a:ext uri="{FF2B5EF4-FFF2-40B4-BE49-F238E27FC236}">
                  <a16:creationId xmlns:a16="http://schemas.microsoft.com/office/drawing/2014/main" id="{E6E3FAA5-0B31-A5EC-596B-EDD2F49BB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DB Server</a:t>
              </a:r>
            </a:p>
          </p:txBody>
        </p:sp>
      </p:grpSp>
      <p:grpSp>
        <p:nvGrpSpPr>
          <p:cNvPr id="108" name="Group 1">
            <a:extLst>
              <a:ext uri="{FF2B5EF4-FFF2-40B4-BE49-F238E27FC236}">
                <a16:creationId xmlns:a16="http://schemas.microsoft.com/office/drawing/2014/main" id="{F4707A4A-BE6E-2298-36F0-85E440CFBBF3}"/>
              </a:ext>
            </a:extLst>
          </p:cNvPr>
          <p:cNvGrpSpPr/>
          <p:nvPr/>
        </p:nvGrpSpPr>
        <p:grpSpPr>
          <a:xfrm>
            <a:off x="9446531" y="5660512"/>
            <a:ext cx="987135" cy="611674"/>
            <a:chOff x="5625233" y="3348677"/>
            <a:chExt cx="1115568" cy="716529"/>
          </a:xfrm>
        </p:grpSpPr>
        <p:pic>
          <p:nvPicPr>
            <p:cNvPr id="109" name="Graphic 60">
              <a:extLst>
                <a:ext uri="{FF2B5EF4-FFF2-40B4-BE49-F238E27FC236}">
                  <a16:creationId xmlns:a16="http://schemas.microsoft.com/office/drawing/2014/main" id="{62AA46A4-9FB5-F324-720F-7E86F4B47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Box 16">
              <a:extLst>
                <a:ext uri="{FF2B5EF4-FFF2-40B4-BE49-F238E27FC236}">
                  <a16:creationId xmlns:a16="http://schemas.microsoft.com/office/drawing/2014/main" id="{556E9DFF-12CE-10A1-1CA8-198CC56FD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DNS Server</a:t>
              </a:r>
            </a:p>
          </p:txBody>
        </p:sp>
      </p:grpSp>
      <p:pic>
        <p:nvPicPr>
          <p:cNvPr id="111" name="Graphic 8">
            <a:extLst>
              <a:ext uri="{FF2B5EF4-FFF2-40B4-BE49-F238E27FC236}">
                <a16:creationId xmlns:a16="http://schemas.microsoft.com/office/drawing/2014/main" id="{73392D93-49DC-BD30-AAD0-831B06A9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14" y="2477704"/>
            <a:ext cx="404564" cy="39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7">
            <a:extLst>
              <a:ext uri="{FF2B5EF4-FFF2-40B4-BE49-F238E27FC236}">
                <a16:creationId xmlns:a16="http://schemas.microsoft.com/office/drawing/2014/main" id="{4C5482FF-9610-5162-3EC4-CC15DE41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47" y="3088248"/>
            <a:ext cx="478020" cy="46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Graphic 7">
            <a:extLst>
              <a:ext uri="{FF2B5EF4-FFF2-40B4-BE49-F238E27FC236}">
                <a16:creationId xmlns:a16="http://schemas.microsoft.com/office/drawing/2014/main" id="{A82CD29A-379F-36DA-DBA4-249A4BC7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00" y="3088248"/>
            <a:ext cx="478020" cy="46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5" name="Straight Arrow Connector 7">
            <a:extLst>
              <a:ext uri="{FF2B5EF4-FFF2-40B4-BE49-F238E27FC236}">
                <a16:creationId xmlns:a16="http://schemas.microsoft.com/office/drawing/2014/main" id="{FDEC5E06-ABFB-E1F7-EE86-63996C1F3F04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5810867" y="3318828"/>
            <a:ext cx="602233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Freeform 37">
            <a:extLst>
              <a:ext uri="{FF2B5EF4-FFF2-40B4-BE49-F238E27FC236}">
                <a16:creationId xmlns:a16="http://schemas.microsoft.com/office/drawing/2014/main" id="{94A5E48C-7BDF-A677-1203-12E457450813}"/>
              </a:ext>
            </a:extLst>
          </p:cNvPr>
          <p:cNvSpPr/>
          <p:nvPr/>
        </p:nvSpPr>
        <p:spPr>
          <a:xfrm rot="10800000" flipH="1" flipV="1">
            <a:off x="4834337" y="2582899"/>
            <a:ext cx="727016" cy="534789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0" name="Freeform 34">
            <a:extLst>
              <a:ext uri="{FF2B5EF4-FFF2-40B4-BE49-F238E27FC236}">
                <a16:creationId xmlns:a16="http://schemas.microsoft.com/office/drawing/2014/main" id="{2BE0E067-8E85-0C63-32EA-721717D1DE52}"/>
              </a:ext>
            </a:extLst>
          </p:cNvPr>
          <p:cNvSpPr/>
          <p:nvPr/>
        </p:nvSpPr>
        <p:spPr>
          <a:xfrm flipH="1">
            <a:off x="6644468" y="2576796"/>
            <a:ext cx="727016" cy="540893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21" name="Straight Arrow Connector 15">
            <a:extLst>
              <a:ext uri="{FF2B5EF4-FFF2-40B4-BE49-F238E27FC236}">
                <a16:creationId xmlns:a16="http://schemas.microsoft.com/office/drawing/2014/main" id="{6B9E6185-8E7D-D521-4559-0C7B2A396D45}"/>
              </a:ext>
            </a:extLst>
          </p:cNvPr>
          <p:cNvCxnSpPr>
            <a:cxnSpLocks/>
          </p:cNvCxnSpPr>
          <p:nvPr/>
        </p:nvCxnSpPr>
        <p:spPr>
          <a:xfrm flipV="1">
            <a:off x="5561353" y="3529093"/>
            <a:ext cx="0" cy="2363707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5">
            <a:extLst>
              <a:ext uri="{FF2B5EF4-FFF2-40B4-BE49-F238E27FC236}">
                <a16:creationId xmlns:a16="http://schemas.microsoft.com/office/drawing/2014/main" id="{86FA35B2-FF93-5DE6-0AE0-E3B82544544A}"/>
              </a:ext>
            </a:extLst>
          </p:cNvPr>
          <p:cNvCxnSpPr>
            <a:cxnSpLocks/>
          </p:cNvCxnSpPr>
          <p:nvPr/>
        </p:nvCxnSpPr>
        <p:spPr>
          <a:xfrm flipV="1">
            <a:off x="6644468" y="3529093"/>
            <a:ext cx="0" cy="2363707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7">
            <a:extLst>
              <a:ext uri="{FF2B5EF4-FFF2-40B4-BE49-F238E27FC236}">
                <a16:creationId xmlns:a16="http://schemas.microsoft.com/office/drawing/2014/main" id="{37240822-719F-C0BD-F6D5-E1E944BFB2AF}"/>
              </a:ext>
            </a:extLst>
          </p:cNvPr>
          <p:cNvCxnSpPr>
            <a:cxnSpLocks/>
          </p:cNvCxnSpPr>
          <p:nvPr/>
        </p:nvCxnSpPr>
        <p:spPr>
          <a:xfrm>
            <a:off x="4716315" y="5892800"/>
            <a:ext cx="845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7">
            <a:extLst>
              <a:ext uri="{FF2B5EF4-FFF2-40B4-BE49-F238E27FC236}">
                <a16:creationId xmlns:a16="http://schemas.microsoft.com/office/drawing/2014/main" id="{6C9DC461-F3E6-50E2-DFDF-9E0DC179D29D}"/>
              </a:ext>
            </a:extLst>
          </p:cNvPr>
          <p:cNvCxnSpPr>
            <a:cxnSpLocks/>
          </p:cNvCxnSpPr>
          <p:nvPr/>
        </p:nvCxnSpPr>
        <p:spPr>
          <a:xfrm>
            <a:off x="6644468" y="5892800"/>
            <a:ext cx="84503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22">
            <a:extLst>
              <a:ext uri="{FF2B5EF4-FFF2-40B4-BE49-F238E27FC236}">
                <a16:creationId xmlns:a16="http://schemas.microsoft.com/office/drawing/2014/main" id="{F12C15F7-0EBF-9294-04A4-650805E73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940048" y="102434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TextBox 39">
            <a:extLst>
              <a:ext uri="{FF2B5EF4-FFF2-40B4-BE49-F238E27FC236}">
                <a16:creationId xmlns:a16="http://schemas.microsoft.com/office/drawing/2014/main" id="{88ADEA17-26F9-F68C-A226-796F5CFB6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23" y="1570331"/>
            <a:ext cx="1073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서울 </a:t>
            </a:r>
            <a:r>
              <a:rPr lang="ko-KR" altLang="en-US" sz="900" b="1" dirty="0" err="1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리전</a:t>
            </a: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근접 사용자</a:t>
            </a:r>
            <a:endParaRPr lang="en-US" altLang="en-US" sz="900" b="1" dirty="0">
              <a:solidFill>
                <a:schemeClr val="bg1"/>
              </a:solidFill>
              <a:highlight>
                <a:srgbClr val="0988C7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Graphic 22">
            <a:extLst>
              <a:ext uri="{FF2B5EF4-FFF2-40B4-BE49-F238E27FC236}">
                <a16:creationId xmlns:a16="http://schemas.microsoft.com/office/drawing/2014/main" id="{F8D9FA20-7083-6B00-4CC6-0440AB72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875835" y="102434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39">
            <a:extLst>
              <a:ext uri="{FF2B5EF4-FFF2-40B4-BE49-F238E27FC236}">
                <a16:creationId xmlns:a16="http://schemas.microsoft.com/office/drawing/2014/main" id="{A11D22E3-388B-22AB-6D95-41743027D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4210" y="1570331"/>
            <a:ext cx="1073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싱가포르 </a:t>
            </a:r>
            <a:r>
              <a:rPr lang="ko-KR" altLang="en-US" sz="900" b="1" dirty="0" err="1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리전</a:t>
            </a: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900" b="1" dirty="0">
                <a:solidFill>
                  <a:schemeClr val="bg1"/>
                </a:solidFill>
                <a:highlight>
                  <a:srgbClr val="0988C7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근접 사용자</a:t>
            </a:r>
            <a:endParaRPr lang="en-US" altLang="en-US" sz="900" b="1" dirty="0">
              <a:solidFill>
                <a:schemeClr val="bg1"/>
              </a:solidFill>
              <a:highlight>
                <a:srgbClr val="0988C7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D268CF90-BE78-5F25-44FA-BEF2803A11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0516171" y="2014570"/>
            <a:ext cx="454252" cy="319739"/>
          </a:xfrm>
          <a:prstGeom prst="rect">
            <a:avLst/>
          </a:prstGeom>
        </p:spPr>
      </p:pic>
      <p:cxnSp>
        <p:nvCxnSpPr>
          <p:cNvPr id="2" name="Straight Arrow Connector 17">
            <a:extLst>
              <a:ext uri="{FF2B5EF4-FFF2-40B4-BE49-F238E27FC236}">
                <a16:creationId xmlns:a16="http://schemas.microsoft.com/office/drawing/2014/main" id="{C8B3D7D2-4B0B-2577-9325-146E9ACEF8A9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3553042" y="1218541"/>
            <a:ext cx="2234198" cy="1341380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7">
            <a:extLst>
              <a:ext uri="{FF2B5EF4-FFF2-40B4-BE49-F238E27FC236}">
                <a16:creationId xmlns:a16="http://schemas.microsoft.com/office/drawing/2014/main" id="{FD7ECB4B-6657-D1A2-C1A2-9C9B86439C85}"/>
              </a:ext>
            </a:extLst>
          </p:cNvPr>
          <p:cNvCxnSpPr>
            <a:cxnSpLocks/>
          </p:cNvCxnSpPr>
          <p:nvPr/>
        </p:nvCxnSpPr>
        <p:spPr>
          <a:xfrm flipH="1" flipV="1">
            <a:off x="6355749" y="1226438"/>
            <a:ext cx="1416751" cy="2366177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3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인프라 구성 개요 </a:t>
            </a:r>
            <a:r>
              <a:rPr lang="en-US" altLang="ko-KR" sz="2800" spc="-300" dirty="0"/>
              <a:t>- </a:t>
            </a:r>
            <a:r>
              <a:rPr lang="ko-KR" altLang="en-US" sz="2800" spc="-300" dirty="0"/>
              <a:t>도면</a:t>
            </a:r>
            <a:endParaRPr lang="ko-KR" altLang="en-US" sz="2000" spc="-3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8D02DA-C3D3-1E69-008F-48DD4992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44" y="957080"/>
            <a:ext cx="8003741" cy="59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44E01F-A0EC-4B91-87A7-1DABBF155B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9465F73-54D3-4DA5-8A30-4A24E6C46E04}"/>
              </a:ext>
            </a:extLst>
          </p:cNvPr>
          <p:cNvGrpSpPr/>
          <p:nvPr/>
        </p:nvGrpSpPr>
        <p:grpSpPr>
          <a:xfrm>
            <a:off x="3999260" y="1659565"/>
            <a:ext cx="4193480" cy="3615069"/>
            <a:chOff x="3999260" y="1659565"/>
            <a:chExt cx="4193480" cy="3615069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F032A725-EEC9-4F50-999C-B0DB6B4366B2}"/>
                </a:ext>
              </a:extLst>
            </p:cNvPr>
            <p:cNvSpPr/>
            <p:nvPr/>
          </p:nvSpPr>
          <p:spPr>
            <a:xfrm>
              <a:off x="3999260" y="1659565"/>
              <a:ext cx="4193480" cy="361506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6B8628-DA98-4DDE-B7AB-0C2C23F66282}"/>
                </a:ext>
              </a:extLst>
            </p:cNvPr>
            <p:cNvSpPr txBox="1"/>
            <p:nvPr/>
          </p:nvSpPr>
          <p:spPr>
            <a:xfrm>
              <a:off x="5679647" y="2813191"/>
              <a:ext cx="8114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CB8DA4-1F01-4FC2-BE53-F8BD8098A1BF}"/>
                </a:ext>
              </a:extLst>
            </p:cNvPr>
            <p:cNvSpPr txBox="1"/>
            <p:nvPr/>
          </p:nvSpPr>
          <p:spPr>
            <a:xfrm>
              <a:off x="4844696" y="3889639"/>
              <a:ext cx="250260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리전별</a:t>
              </a:r>
              <a:r>
                <a: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인프라 </a:t>
              </a:r>
              <a:br>
                <a: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세부내용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B61DB1-8BBF-4B96-A4D4-BDBBB1FB664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1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403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AWS</a:t>
            </a:r>
            <a:r>
              <a:rPr lang="ko-KR" altLang="en-US" sz="3600" spc="-300" dirty="0"/>
              <a:t> </a:t>
            </a:r>
            <a:r>
              <a:rPr lang="ko-KR" altLang="en-US" sz="3600" spc="-300" dirty="0" err="1"/>
              <a:t>서울리전</a:t>
            </a:r>
            <a:r>
              <a:rPr lang="ko-KR" altLang="en-US" sz="3600" spc="-300" dirty="0"/>
              <a:t> 인프라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15" name="Graphic 22">
            <a:extLst>
              <a:ext uri="{FF2B5EF4-FFF2-40B4-BE49-F238E27FC236}">
                <a16:creationId xmlns:a16="http://schemas.microsoft.com/office/drawing/2014/main" id="{DE946B3A-4561-89B9-49F1-5337E8CB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815" y="1575021"/>
            <a:ext cx="699173" cy="69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A40135B-9E38-4290-5A4A-35693ED16AD7}"/>
              </a:ext>
            </a:extLst>
          </p:cNvPr>
          <p:cNvSpPr/>
          <p:nvPr/>
        </p:nvSpPr>
        <p:spPr>
          <a:xfrm>
            <a:off x="6185286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9C6A5D-843C-345D-B96F-8B79901D8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455" y="1478047"/>
            <a:ext cx="774740" cy="5969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B200C7-4824-A3E4-79D7-99449F3125DF}"/>
              </a:ext>
            </a:extLst>
          </p:cNvPr>
          <p:cNvSpPr txBox="1"/>
          <p:nvPr/>
        </p:nvSpPr>
        <p:spPr>
          <a:xfrm>
            <a:off x="6185286" y="2118249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chemeClr val="accent3"/>
                </a:solidFill>
              </a:rPr>
              <a:t>배스천</a:t>
            </a:r>
            <a:r>
              <a:rPr lang="ko-KR" altLang="en-US" sz="1100" b="1" dirty="0">
                <a:solidFill>
                  <a:schemeClr val="accent3"/>
                </a:solidFill>
              </a:rPr>
              <a:t> 호스트</a:t>
            </a:r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8B4DEF06-B23E-F768-845A-A35D3154A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91" y="1612708"/>
            <a:ext cx="636346" cy="63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25A7E33-1325-83BC-B9C3-FD585F837D74}"/>
              </a:ext>
            </a:extLst>
          </p:cNvPr>
          <p:cNvSpPr/>
          <p:nvPr/>
        </p:nvSpPr>
        <p:spPr>
          <a:xfrm>
            <a:off x="7331863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40A249-B960-5B53-1531-1815A89F8685}"/>
              </a:ext>
            </a:extLst>
          </p:cNvPr>
          <p:cNvSpPr/>
          <p:nvPr/>
        </p:nvSpPr>
        <p:spPr>
          <a:xfrm>
            <a:off x="8470245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2BA72949-29A4-36F4-A177-518A6D84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1" y="1562580"/>
            <a:ext cx="699174" cy="69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4308BFE-B21B-06D6-EE83-1F13CD4D04A1}"/>
              </a:ext>
            </a:extLst>
          </p:cNvPr>
          <p:cNvSpPr/>
          <p:nvPr/>
        </p:nvSpPr>
        <p:spPr>
          <a:xfrm>
            <a:off x="9608627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Graphic 21">
            <a:extLst>
              <a:ext uri="{FF2B5EF4-FFF2-40B4-BE49-F238E27FC236}">
                <a16:creationId xmlns:a16="http://schemas.microsoft.com/office/drawing/2014/main" id="{D284FF0D-370E-B2DB-3D46-67F121AEC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42" y="1555401"/>
            <a:ext cx="738411" cy="73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EECEC84-6E0C-1A78-69D3-7EECED9B6FEC}"/>
              </a:ext>
            </a:extLst>
          </p:cNvPr>
          <p:cNvSpPr/>
          <p:nvPr/>
        </p:nvSpPr>
        <p:spPr>
          <a:xfrm>
            <a:off x="10747009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8359E0-0CBE-A4B0-ECD7-424C923E6F5D}"/>
              </a:ext>
            </a:extLst>
          </p:cNvPr>
          <p:cNvSpPr txBox="1"/>
          <p:nvPr/>
        </p:nvSpPr>
        <p:spPr>
          <a:xfrm>
            <a:off x="5888232" y="2787573"/>
            <a:ext cx="62459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배스천</a:t>
            </a:r>
            <a:r>
              <a:rPr lang="ko-KR" altLang="en-US" dirty="0"/>
              <a:t> 호스트 방식으로 </a:t>
            </a:r>
            <a:r>
              <a:rPr lang="en-US" altLang="ko-KR" dirty="0"/>
              <a:t>NAT </a:t>
            </a:r>
            <a:r>
              <a:rPr lang="ko-KR" altLang="en-US" dirty="0"/>
              <a:t>서버 </a:t>
            </a:r>
            <a:r>
              <a:rPr lang="en-US" altLang="ko-KR" dirty="0"/>
              <a:t>-&gt; Web </a:t>
            </a:r>
            <a:r>
              <a:rPr lang="ko-KR" altLang="en-US" dirty="0"/>
              <a:t>서버 </a:t>
            </a:r>
            <a:r>
              <a:rPr lang="en-US" altLang="ko-KR" dirty="0"/>
              <a:t>SSH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ALB</a:t>
            </a:r>
            <a:r>
              <a:rPr lang="ko-KR" altLang="en-US" dirty="0"/>
              <a:t>를 </a:t>
            </a:r>
            <a:r>
              <a:rPr lang="en-US" altLang="ko-KR" dirty="0" err="1"/>
              <a:t>GlobalAccelerator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ko-KR" altLang="en-US" dirty="0" err="1"/>
              <a:t>엔드포인트로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TGW</a:t>
            </a:r>
            <a:r>
              <a:rPr lang="ko-KR" altLang="en-US" dirty="0"/>
              <a:t> 연동을 위한 전용 </a:t>
            </a:r>
            <a:r>
              <a:rPr lang="ko-KR" altLang="en-US" dirty="0" err="1"/>
              <a:t>서브넷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따로 생성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Att</a:t>
            </a:r>
            <a:r>
              <a:rPr lang="ko-KR" altLang="en-US" dirty="0"/>
              <a:t> 리소스 생성하여 </a:t>
            </a:r>
            <a:r>
              <a:rPr lang="en-US" altLang="ko-KR" dirty="0" err="1"/>
              <a:t>vpn</a:t>
            </a:r>
            <a:r>
              <a:rPr lang="ko-KR" altLang="en-US" dirty="0"/>
              <a:t>과 서브넷에 </a:t>
            </a:r>
            <a:r>
              <a:rPr lang="en-US" altLang="ko-KR" dirty="0"/>
              <a:t>TGW</a:t>
            </a:r>
            <a:r>
              <a:rPr lang="ko-KR" altLang="en-US" dirty="0" err="1"/>
              <a:t>연결시</a:t>
            </a:r>
            <a:r>
              <a:rPr lang="ko-KR" altLang="en-US" dirty="0"/>
              <a:t> </a:t>
            </a:r>
            <a:r>
              <a:rPr lang="en-US" altLang="ko-KR" dirty="0" err="1"/>
              <a:t>vpc</a:t>
            </a:r>
            <a:r>
              <a:rPr lang="ko-KR" altLang="en-US" dirty="0"/>
              <a:t>쪽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경로 자동 추가됨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기본 </a:t>
            </a:r>
            <a:r>
              <a:rPr lang="en-US" altLang="ko-KR" dirty="0"/>
              <a:t>TGW </a:t>
            </a:r>
            <a:r>
              <a:rPr lang="ko-KR" altLang="en-US" dirty="0"/>
              <a:t>라우팅 테이블에 </a:t>
            </a:r>
            <a:r>
              <a:rPr lang="en-US" altLang="ko-KR" dirty="0"/>
              <a:t>IDC</a:t>
            </a:r>
            <a:r>
              <a:rPr lang="ko-KR" altLang="en-US" dirty="0"/>
              <a:t>쪽 정적경로 별도로 추가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라우트</a:t>
            </a:r>
            <a:r>
              <a:rPr lang="en-US" altLang="ko-KR" dirty="0"/>
              <a:t>53</a:t>
            </a:r>
            <a:r>
              <a:rPr lang="ko-KR" altLang="en-US" dirty="0"/>
              <a:t>에 </a:t>
            </a:r>
            <a:r>
              <a:rPr lang="en-US" altLang="ko-KR" dirty="0"/>
              <a:t>A</a:t>
            </a:r>
            <a:r>
              <a:rPr lang="ko-KR" altLang="en-US" dirty="0"/>
              <a:t>레코드 </a:t>
            </a:r>
            <a:r>
              <a:rPr lang="en-US" altLang="ko-KR" dirty="0"/>
              <a:t>2</a:t>
            </a:r>
            <a:r>
              <a:rPr lang="ko-KR" altLang="en-US" dirty="0"/>
              <a:t>개 생성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아웃바운드</a:t>
            </a:r>
            <a:r>
              <a:rPr lang="ko-KR" altLang="en-US" dirty="0"/>
              <a:t> </a:t>
            </a:r>
            <a:r>
              <a:rPr lang="ko-KR" altLang="en-US" dirty="0" err="1"/>
              <a:t>엔드포인트에</a:t>
            </a:r>
            <a:r>
              <a:rPr lang="ko-KR" altLang="en-US" dirty="0"/>
              <a:t> 규칙 추가</a:t>
            </a: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en-US" altLang="ko-KR" dirty="0"/>
              <a:t>53</a:t>
            </a:r>
            <a:r>
              <a:rPr lang="ko-KR" altLang="en-US" dirty="0"/>
              <a:t>이 해결 못하는 도메인 주소 이름 해결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73D6F97-2FAD-4230-6BAD-80286FDBD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53" y="939129"/>
            <a:ext cx="4783118" cy="57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3029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서울 </a:t>
            </a:r>
            <a:r>
              <a:rPr lang="en-US" altLang="ko-KR" sz="3600" spc="-300" dirty="0"/>
              <a:t>IDC</a:t>
            </a:r>
            <a:r>
              <a:rPr lang="ko-KR" altLang="en-US" sz="3600" spc="-300" dirty="0"/>
              <a:t> 인프라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A40135B-9E38-4290-5A4A-35693ED16AD7}"/>
              </a:ext>
            </a:extLst>
          </p:cNvPr>
          <p:cNvSpPr/>
          <p:nvPr/>
        </p:nvSpPr>
        <p:spPr>
          <a:xfrm>
            <a:off x="6185286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25A7E33-1325-83BC-B9C3-FD585F837D74}"/>
              </a:ext>
            </a:extLst>
          </p:cNvPr>
          <p:cNvSpPr/>
          <p:nvPr/>
        </p:nvSpPr>
        <p:spPr>
          <a:xfrm>
            <a:off x="7331863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40A249-B960-5B53-1531-1815A89F8685}"/>
              </a:ext>
            </a:extLst>
          </p:cNvPr>
          <p:cNvSpPr/>
          <p:nvPr/>
        </p:nvSpPr>
        <p:spPr>
          <a:xfrm>
            <a:off x="8470245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4308BFE-B21B-06D6-EE83-1F13CD4D04A1}"/>
              </a:ext>
            </a:extLst>
          </p:cNvPr>
          <p:cNvSpPr/>
          <p:nvPr/>
        </p:nvSpPr>
        <p:spPr>
          <a:xfrm>
            <a:off x="9608627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EECEC84-6E0C-1A78-69D3-7EECED9B6FEC}"/>
              </a:ext>
            </a:extLst>
          </p:cNvPr>
          <p:cNvSpPr/>
          <p:nvPr/>
        </p:nvSpPr>
        <p:spPr>
          <a:xfrm>
            <a:off x="10747009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8359E0-0CBE-A4B0-ECD7-424C923E6F5D}"/>
              </a:ext>
            </a:extLst>
          </p:cNvPr>
          <p:cNvSpPr txBox="1"/>
          <p:nvPr/>
        </p:nvSpPr>
        <p:spPr>
          <a:xfrm>
            <a:off x="6096000" y="2787573"/>
            <a:ext cx="594496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고객게이트웨이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고객게이트웨이와</a:t>
            </a:r>
            <a:r>
              <a:rPr lang="ko-KR" altLang="en-US" dirty="0"/>
              <a:t> 서울</a:t>
            </a:r>
            <a:r>
              <a:rPr lang="en-US" altLang="ko-KR" dirty="0"/>
              <a:t>AWS VPC </a:t>
            </a:r>
            <a:r>
              <a:rPr lang="ko-KR" altLang="en-US" dirty="0" err="1"/>
              <a:t>전송게이트웨이와</a:t>
            </a:r>
            <a:br>
              <a:rPr lang="en-US" altLang="ko-KR" dirty="0"/>
            </a:br>
            <a:r>
              <a:rPr lang="en-US" altLang="ko-KR" dirty="0"/>
              <a:t>Site-to-Site VPN</a:t>
            </a:r>
            <a:r>
              <a:rPr lang="ko-KR" altLang="en-US" dirty="0"/>
              <a:t>연결 </a:t>
            </a:r>
            <a:r>
              <a:rPr lang="en-US" altLang="ko-KR" dirty="0"/>
              <a:t>-&gt; </a:t>
            </a:r>
            <a:r>
              <a:rPr lang="ko-KR" altLang="en-US" dirty="0" err="1"/>
              <a:t>오픈스완을</a:t>
            </a:r>
            <a:r>
              <a:rPr lang="ko-KR" altLang="en-US" dirty="0"/>
              <a:t> 활용하여 터널 </a:t>
            </a:r>
            <a:r>
              <a:rPr lang="en-US" altLang="ko-KR" dirty="0"/>
              <a:t>on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에 </a:t>
            </a:r>
            <a:r>
              <a:rPr lang="en-US" altLang="ko-KR" dirty="0"/>
              <a:t>SSH </a:t>
            </a:r>
            <a:r>
              <a:rPr lang="ko-KR" altLang="en-US" dirty="0"/>
              <a:t>원격접속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rfc1912.zones </a:t>
            </a:r>
            <a:r>
              <a:rPr lang="ko-KR" altLang="en-US" dirty="0"/>
              <a:t>파일에  </a:t>
            </a:r>
            <a:r>
              <a:rPr lang="en-US" altLang="ko-KR" dirty="0" err="1"/>
              <a:t>idcseoul.internal</a:t>
            </a:r>
            <a:r>
              <a:rPr lang="en-US" altLang="ko-KR" dirty="0"/>
              <a:t> </a:t>
            </a:r>
            <a:r>
              <a:rPr lang="ko-KR" altLang="en-US" dirty="0"/>
              <a:t>마스터 추가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서울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 err="1"/>
              <a:t>리전</a:t>
            </a:r>
            <a:r>
              <a:rPr lang="en-US" altLang="ko-KR" dirty="0"/>
              <a:t>, </a:t>
            </a:r>
            <a:r>
              <a:rPr lang="ko-KR" altLang="en-US" dirty="0"/>
              <a:t>싱가포르 </a:t>
            </a:r>
            <a:r>
              <a:rPr lang="en-US" altLang="ko-KR" dirty="0" err="1"/>
              <a:t>aws</a:t>
            </a:r>
            <a:r>
              <a:rPr lang="ko-KR" altLang="en-US" dirty="0" err="1"/>
              <a:t>리전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idc</a:t>
            </a:r>
            <a:r>
              <a:rPr lang="en-US" altLang="ko-KR" dirty="0"/>
              <a:t> </a:t>
            </a:r>
            <a:r>
              <a:rPr lang="ko-KR" altLang="en-US" dirty="0" err="1"/>
              <a:t>포워더스</a:t>
            </a:r>
            <a:r>
              <a:rPr lang="ko-KR" altLang="en-US" dirty="0"/>
              <a:t> 설정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idcseoul.internal.zone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DB</a:t>
            </a:r>
            <a:r>
              <a:rPr lang="ko-KR" altLang="en-US" dirty="0"/>
              <a:t> 마스터 서버 구축 </a:t>
            </a:r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</p:txBody>
      </p:sp>
      <p:pic>
        <p:nvPicPr>
          <p:cNvPr id="13" name="Graphic 43">
            <a:extLst>
              <a:ext uri="{FF2B5EF4-FFF2-40B4-BE49-F238E27FC236}">
                <a16:creationId xmlns:a16="http://schemas.microsoft.com/office/drawing/2014/main" id="{DFB24936-8398-F51B-EA11-CD176AFAA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802" y="16756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7">
            <a:extLst>
              <a:ext uri="{FF2B5EF4-FFF2-40B4-BE49-F238E27FC236}">
                <a16:creationId xmlns:a16="http://schemas.microsoft.com/office/drawing/2014/main" id="{7BDCB968-C357-9EBD-C23D-8C47FC09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25" y="168949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C602A2-2FB1-9AF6-AAC9-F2970CB69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548" y="1460776"/>
            <a:ext cx="871235" cy="92954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55D698-28A5-012E-7B2F-42EA04A54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684" y="1658200"/>
            <a:ext cx="565727" cy="56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8">
            <a:extLst>
              <a:ext uri="{FF2B5EF4-FFF2-40B4-BE49-F238E27FC236}">
                <a16:creationId xmlns:a16="http://schemas.microsoft.com/office/drawing/2014/main" id="{4A7D7BC4-C517-4A16-2687-DE97FB64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751184" y="17124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A33A5B1-A7C4-CA62-21F8-AB5C4E618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148" y="1460776"/>
            <a:ext cx="5768347" cy="48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2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0DC53B50-50B9-4FB5-86A6-CDF42893420F}"/>
              </a:ext>
            </a:extLst>
          </p:cNvPr>
          <p:cNvSpPr/>
          <p:nvPr/>
        </p:nvSpPr>
        <p:spPr>
          <a:xfrm rot="5400000">
            <a:off x="0" y="0"/>
            <a:ext cx="558800" cy="55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6F234-7A9F-4216-9193-1DC7484D9E72}"/>
              </a:ext>
            </a:extLst>
          </p:cNvPr>
          <p:cNvSpPr txBox="1"/>
          <p:nvPr/>
        </p:nvSpPr>
        <p:spPr>
          <a:xfrm>
            <a:off x="660400" y="125511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6FC4-6CD6-451A-A24D-5C49549362B0}"/>
              </a:ext>
            </a:extLst>
          </p:cNvPr>
          <p:cNvSpPr txBox="1"/>
          <p:nvPr/>
        </p:nvSpPr>
        <p:spPr>
          <a:xfrm>
            <a:off x="1297113" y="125511"/>
            <a:ext cx="4944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AWS</a:t>
            </a:r>
            <a:r>
              <a:rPr lang="ko-KR" altLang="en-US" sz="3600" spc="-300" dirty="0"/>
              <a:t> 싱가포르 </a:t>
            </a:r>
            <a:r>
              <a:rPr lang="ko-KR" altLang="en-US" sz="3600" spc="-300" dirty="0" err="1"/>
              <a:t>리전</a:t>
            </a:r>
            <a:r>
              <a:rPr lang="ko-KR" altLang="en-US" sz="3600" spc="-300" dirty="0"/>
              <a:t> 인프라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411306-E133-4371-A0C2-D3B8CAA68032}"/>
              </a:ext>
            </a:extLst>
          </p:cNvPr>
          <p:cNvCxnSpPr>
            <a:cxnSpLocks/>
          </p:cNvCxnSpPr>
          <p:nvPr/>
        </p:nvCxnSpPr>
        <p:spPr>
          <a:xfrm>
            <a:off x="660400" y="914400"/>
            <a:ext cx="1153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0B31BE-01DB-52F1-6B71-1C3BC25D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70" y="6569364"/>
            <a:ext cx="2220430" cy="201857"/>
          </a:xfrm>
          <a:prstGeom prst="rect">
            <a:avLst/>
          </a:prstGeom>
        </p:spPr>
      </p:pic>
      <p:pic>
        <p:nvPicPr>
          <p:cNvPr id="15" name="Graphic 22">
            <a:extLst>
              <a:ext uri="{FF2B5EF4-FFF2-40B4-BE49-F238E27FC236}">
                <a16:creationId xmlns:a16="http://schemas.microsoft.com/office/drawing/2014/main" id="{DE946B3A-4561-89B9-49F1-5337E8CB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815" y="1575021"/>
            <a:ext cx="699173" cy="69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A40135B-9E38-4290-5A4A-35693ED16AD7}"/>
              </a:ext>
            </a:extLst>
          </p:cNvPr>
          <p:cNvSpPr/>
          <p:nvPr/>
        </p:nvSpPr>
        <p:spPr>
          <a:xfrm>
            <a:off x="6185286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9C6A5D-843C-345D-B96F-8B79901D8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455" y="1478047"/>
            <a:ext cx="774740" cy="5969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B200C7-4824-A3E4-79D7-99449F3125DF}"/>
              </a:ext>
            </a:extLst>
          </p:cNvPr>
          <p:cNvSpPr txBox="1"/>
          <p:nvPr/>
        </p:nvSpPr>
        <p:spPr>
          <a:xfrm>
            <a:off x="6185286" y="2118249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chemeClr val="accent3"/>
                </a:solidFill>
              </a:rPr>
              <a:t>배스천</a:t>
            </a:r>
            <a:r>
              <a:rPr lang="ko-KR" altLang="en-US" sz="1100" b="1" dirty="0">
                <a:solidFill>
                  <a:schemeClr val="accent3"/>
                </a:solidFill>
              </a:rPr>
              <a:t> 호스트</a:t>
            </a:r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8B4DEF06-B23E-F768-845A-A35D3154A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91" y="1612708"/>
            <a:ext cx="636346" cy="63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25A7E33-1325-83BC-B9C3-FD585F837D74}"/>
              </a:ext>
            </a:extLst>
          </p:cNvPr>
          <p:cNvSpPr/>
          <p:nvPr/>
        </p:nvSpPr>
        <p:spPr>
          <a:xfrm>
            <a:off x="7331863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40A249-B960-5B53-1531-1815A89F8685}"/>
              </a:ext>
            </a:extLst>
          </p:cNvPr>
          <p:cNvSpPr/>
          <p:nvPr/>
        </p:nvSpPr>
        <p:spPr>
          <a:xfrm>
            <a:off x="8470245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2BA72949-29A4-36F4-A177-518A6D84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11" y="1562580"/>
            <a:ext cx="699174" cy="69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4308BFE-B21B-06D6-EE83-1F13CD4D04A1}"/>
              </a:ext>
            </a:extLst>
          </p:cNvPr>
          <p:cNvSpPr/>
          <p:nvPr/>
        </p:nvSpPr>
        <p:spPr>
          <a:xfrm>
            <a:off x="9608627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Graphic 21">
            <a:extLst>
              <a:ext uri="{FF2B5EF4-FFF2-40B4-BE49-F238E27FC236}">
                <a16:creationId xmlns:a16="http://schemas.microsoft.com/office/drawing/2014/main" id="{D284FF0D-370E-B2DB-3D46-67F121AEC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42" y="1555401"/>
            <a:ext cx="738411" cy="73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EECEC84-6E0C-1A78-69D3-7EECED9B6FEC}"/>
              </a:ext>
            </a:extLst>
          </p:cNvPr>
          <p:cNvSpPr/>
          <p:nvPr/>
        </p:nvSpPr>
        <p:spPr>
          <a:xfrm>
            <a:off x="10747009" y="1395513"/>
            <a:ext cx="1019078" cy="1045163"/>
          </a:xfrm>
          <a:prstGeom prst="roundRect">
            <a:avLst/>
          </a:prstGeom>
          <a:noFill/>
          <a:ln w="22225" cmpd="sng">
            <a:solidFill>
              <a:schemeClr val="accent3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8359E0-0CBE-A4B0-ECD7-424C923E6F5D}"/>
              </a:ext>
            </a:extLst>
          </p:cNvPr>
          <p:cNvSpPr txBox="1"/>
          <p:nvPr/>
        </p:nvSpPr>
        <p:spPr>
          <a:xfrm>
            <a:off x="5888232" y="2787573"/>
            <a:ext cx="62475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배스천</a:t>
            </a:r>
            <a:r>
              <a:rPr lang="ko-KR" altLang="en-US" dirty="0"/>
              <a:t> 호스트 방식으로 </a:t>
            </a:r>
            <a:r>
              <a:rPr lang="en-US" altLang="ko-KR" dirty="0"/>
              <a:t>NAT </a:t>
            </a:r>
            <a:r>
              <a:rPr lang="ko-KR" altLang="en-US" dirty="0"/>
              <a:t>서버 </a:t>
            </a:r>
            <a:r>
              <a:rPr lang="en-US" altLang="ko-KR" dirty="0"/>
              <a:t>-&gt; Web </a:t>
            </a:r>
            <a:r>
              <a:rPr lang="ko-KR" altLang="en-US" dirty="0"/>
              <a:t>서버 </a:t>
            </a:r>
            <a:r>
              <a:rPr lang="en-US" altLang="ko-KR" dirty="0"/>
              <a:t>SSH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Web1</a:t>
            </a:r>
            <a:r>
              <a:rPr lang="ko-KR" altLang="en-US" dirty="0"/>
              <a:t>을 </a:t>
            </a:r>
            <a:r>
              <a:rPr lang="en-US" altLang="ko-KR" dirty="0"/>
              <a:t>GA</a:t>
            </a:r>
            <a:r>
              <a:rPr lang="ko-KR" altLang="en-US" dirty="0"/>
              <a:t>의 </a:t>
            </a:r>
            <a:r>
              <a:rPr lang="ko-KR" altLang="en-US" dirty="0" err="1"/>
              <a:t>엔드포인트로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TGW</a:t>
            </a:r>
            <a:r>
              <a:rPr lang="ko-KR" altLang="en-US" dirty="0"/>
              <a:t> 연동을 위한 전용 </a:t>
            </a:r>
            <a:r>
              <a:rPr lang="ko-KR" altLang="en-US" dirty="0" err="1"/>
              <a:t>서브넷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따로 생성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Att</a:t>
            </a:r>
            <a:r>
              <a:rPr lang="ko-KR" altLang="en-US" dirty="0"/>
              <a:t> 리소스 생성하여 </a:t>
            </a:r>
            <a:r>
              <a:rPr lang="en-US" altLang="ko-KR" dirty="0" err="1"/>
              <a:t>vpn</a:t>
            </a:r>
            <a:r>
              <a:rPr lang="ko-KR" altLang="en-US" dirty="0"/>
              <a:t>과 서브넷에 </a:t>
            </a:r>
            <a:r>
              <a:rPr lang="en-US" altLang="ko-KR" dirty="0"/>
              <a:t>TGW</a:t>
            </a:r>
            <a:r>
              <a:rPr lang="ko-KR" altLang="en-US" dirty="0" err="1"/>
              <a:t>연결시</a:t>
            </a:r>
            <a:r>
              <a:rPr lang="ko-KR" altLang="en-US" dirty="0"/>
              <a:t> </a:t>
            </a:r>
            <a:r>
              <a:rPr lang="en-US" altLang="ko-KR" dirty="0" err="1"/>
              <a:t>vpc</a:t>
            </a:r>
            <a:r>
              <a:rPr lang="ko-KR" altLang="en-US" dirty="0"/>
              <a:t>쪽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경로 자동 추가됨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기본 </a:t>
            </a:r>
            <a:r>
              <a:rPr lang="en-US" altLang="ko-KR" dirty="0"/>
              <a:t>TGW </a:t>
            </a:r>
            <a:r>
              <a:rPr lang="ko-KR" altLang="en-US" dirty="0"/>
              <a:t>라우팅 테이블에 </a:t>
            </a:r>
            <a:r>
              <a:rPr lang="en-US" altLang="ko-KR" dirty="0"/>
              <a:t>IDC</a:t>
            </a:r>
            <a:r>
              <a:rPr lang="ko-KR" altLang="en-US" dirty="0"/>
              <a:t>쪽 정적경로 별도로 추가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라우트</a:t>
            </a:r>
            <a:r>
              <a:rPr lang="en-US" altLang="ko-KR" dirty="0"/>
              <a:t>53</a:t>
            </a:r>
            <a:r>
              <a:rPr lang="ko-KR" altLang="en-US" dirty="0"/>
              <a:t>에 </a:t>
            </a:r>
            <a:r>
              <a:rPr lang="en-US" altLang="ko-KR" dirty="0"/>
              <a:t>A</a:t>
            </a:r>
            <a:r>
              <a:rPr lang="ko-KR" altLang="en-US" dirty="0"/>
              <a:t>레코드 </a:t>
            </a:r>
            <a:r>
              <a:rPr lang="en-US" altLang="ko-KR" dirty="0"/>
              <a:t>1</a:t>
            </a:r>
            <a:r>
              <a:rPr lang="ko-KR" altLang="en-US" dirty="0"/>
              <a:t>개 생성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아웃바운드</a:t>
            </a:r>
            <a:r>
              <a:rPr lang="ko-KR" altLang="en-US" dirty="0"/>
              <a:t> </a:t>
            </a:r>
            <a:r>
              <a:rPr lang="ko-KR" altLang="en-US" dirty="0" err="1"/>
              <a:t>엔드포인트에</a:t>
            </a:r>
            <a:r>
              <a:rPr lang="ko-KR" altLang="en-US" dirty="0"/>
              <a:t> 규칙 추가</a:t>
            </a: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en-US" altLang="ko-KR" dirty="0"/>
              <a:t>53</a:t>
            </a:r>
            <a:r>
              <a:rPr lang="ko-KR" altLang="en-US" dirty="0"/>
              <a:t>이 해결 못하는 도메인 주소 이름 해결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8CE1D3-46BA-2E76-891E-50F547784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1056958"/>
            <a:ext cx="5168529" cy="58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수학 템플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1040"/>
      </a:accent1>
      <a:accent2>
        <a:srgbClr val="034190"/>
      </a:accent2>
      <a:accent3>
        <a:srgbClr val="0988C7"/>
      </a:accent3>
      <a:accent4>
        <a:srgbClr val="6F859E"/>
      </a:accent4>
      <a:accent5>
        <a:srgbClr val="E1D4CB"/>
      </a:accent5>
      <a:accent6>
        <a:srgbClr val="A7FCFF"/>
      </a:accent6>
      <a:hlink>
        <a:srgbClr val="3F3F3F"/>
      </a:hlink>
      <a:folHlink>
        <a:srgbClr val="3F3F3F"/>
      </a:folHlink>
    </a:clrScheme>
    <a:fontScheme name="Pretendar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837</Words>
  <Application>Microsoft Office PowerPoint</Application>
  <PresentationFormat>와이드스크린</PresentationFormat>
  <Paragraphs>218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Amazon Ember</vt:lpstr>
      <vt:lpstr>Pretendard</vt:lpstr>
      <vt:lpstr>Pretendard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shin yooseop</cp:lastModifiedBy>
  <cp:revision>48</cp:revision>
  <dcterms:created xsi:type="dcterms:W3CDTF">2021-11-30T05:51:11Z</dcterms:created>
  <dcterms:modified xsi:type="dcterms:W3CDTF">2023-04-16T08:14:28Z</dcterms:modified>
</cp:coreProperties>
</file>